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58" r:id="rId5"/>
    <p:sldId id="260" r:id="rId6"/>
    <p:sldId id="261" r:id="rId7"/>
    <p:sldId id="262" r:id="rId8"/>
    <p:sldId id="271"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BFC66C-4487-40DF-BFEB-225E1E8D8168}" v="3" dt="2020-12-22T10:59:33.4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svg"/><Relationship Id="rId1" Type="http://schemas.openxmlformats.org/officeDocument/2006/relationships/image" Target="../media/image7.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svg"/><Relationship Id="rId1" Type="http://schemas.openxmlformats.org/officeDocument/2006/relationships/image" Target="../media/image9.png"/><Relationship Id="rId4" Type="http://schemas.openxmlformats.org/officeDocument/2006/relationships/image" Target="../media/image14.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EB74C-F2B0-4712-B9AB-E802B8CFBF0D}"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998C7277-6D71-4E6D-86C1-DC933F7F9659}">
      <dgm:prSet/>
      <dgm:spPr/>
      <dgm:t>
        <a:bodyPr/>
        <a:lstStyle/>
        <a:p>
          <a:r>
            <a:rPr lang="he-IL"/>
            <a:t>רגשות שונים מורגשים אצלנו בעוצמות שונות. לעוצמת הרגש יש השפעה גדולה מאוד על התגובה שתגיע כתוצאה מאותו רגש.</a:t>
          </a:r>
          <a:endParaRPr lang="en-US"/>
        </a:p>
      </dgm:t>
    </dgm:pt>
    <dgm:pt modelId="{C91A7FD9-953E-416C-95A1-D6E2C6D76E53}" type="parTrans" cxnId="{D702CE7A-73F8-4670-BACF-8284D06E7653}">
      <dgm:prSet/>
      <dgm:spPr/>
      <dgm:t>
        <a:bodyPr/>
        <a:lstStyle/>
        <a:p>
          <a:endParaRPr lang="en-US"/>
        </a:p>
      </dgm:t>
    </dgm:pt>
    <dgm:pt modelId="{6BA63771-2435-4D3D-8F62-3529D405361C}" type="sibTrans" cxnId="{D702CE7A-73F8-4670-BACF-8284D06E7653}">
      <dgm:prSet/>
      <dgm:spPr/>
      <dgm:t>
        <a:bodyPr/>
        <a:lstStyle/>
        <a:p>
          <a:endParaRPr lang="en-US"/>
        </a:p>
      </dgm:t>
    </dgm:pt>
    <dgm:pt modelId="{B149A8D5-11D8-42BC-BFAD-E70BA4F1824C}">
      <dgm:prSet/>
      <dgm:spPr/>
      <dgm:t>
        <a:bodyPr/>
        <a:lstStyle/>
        <a:p>
          <a:r>
            <a:rPr lang="he-IL"/>
            <a:t>השלב הראשון בפיתוח היכולת לשלוט בעוצמה הרגשית הוא להבין שיש מידות ועוצמות שונות. </a:t>
          </a:r>
          <a:endParaRPr lang="en-US"/>
        </a:p>
      </dgm:t>
    </dgm:pt>
    <dgm:pt modelId="{D207EA9F-6A6A-4FFB-AF22-4CF09A60606A}" type="parTrans" cxnId="{C4BB40BF-4DEC-4FF9-B415-4D57A53B1BB8}">
      <dgm:prSet/>
      <dgm:spPr/>
      <dgm:t>
        <a:bodyPr/>
        <a:lstStyle/>
        <a:p>
          <a:endParaRPr lang="en-US"/>
        </a:p>
      </dgm:t>
    </dgm:pt>
    <dgm:pt modelId="{1BF3185C-688B-4FDA-B8FF-3D562EFFD45B}" type="sibTrans" cxnId="{C4BB40BF-4DEC-4FF9-B415-4D57A53B1BB8}">
      <dgm:prSet/>
      <dgm:spPr/>
      <dgm:t>
        <a:bodyPr/>
        <a:lstStyle/>
        <a:p>
          <a:endParaRPr lang="en-US"/>
        </a:p>
      </dgm:t>
    </dgm:pt>
    <dgm:pt modelId="{A8BCCB86-C147-4EF7-B41C-F20BC548C711}" type="pres">
      <dgm:prSet presAssocID="{5B0EB74C-F2B0-4712-B9AB-E802B8CFBF0D}" presName="hierChild1" presStyleCnt="0">
        <dgm:presLayoutVars>
          <dgm:chPref val="1"/>
          <dgm:dir/>
          <dgm:animOne val="branch"/>
          <dgm:animLvl val="lvl"/>
          <dgm:resizeHandles/>
        </dgm:presLayoutVars>
      </dgm:prSet>
      <dgm:spPr/>
    </dgm:pt>
    <dgm:pt modelId="{5F097FC1-BFEB-41EF-BE36-4959E47C285B}" type="pres">
      <dgm:prSet presAssocID="{998C7277-6D71-4E6D-86C1-DC933F7F9659}" presName="hierRoot1" presStyleCnt="0"/>
      <dgm:spPr/>
    </dgm:pt>
    <dgm:pt modelId="{C8944FDE-194C-4BE0-BEA4-DBF27884EBFF}" type="pres">
      <dgm:prSet presAssocID="{998C7277-6D71-4E6D-86C1-DC933F7F9659}" presName="composite" presStyleCnt="0"/>
      <dgm:spPr/>
    </dgm:pt>
    <dgm:pt modelId="{CAB9A1DF-FDA1-4BD4-B8E5-0E348F492D7E}" type="pres">
      <dgm:prSet presAssocID="{998C7277-6D71-4E6D-86C1-DC933F7F9659}" presName="background" presStyleLbl="node0" presStyleIdx="0" presStyleCnt="2"/>
      <dgm:spPr/>
    </dgm:pt>
    <dgm:pt modelId="{B7FDBD21-B39B-42A3-9EDE-439BB9DA60EC}" type="pres">
      <dgm:prSet presAssocID="{998C7277-6D71-4E6D-86C1-DC933F7F9659}" presName="text" presStyleLbl="fgAcc0" presStyleIdx="0" presStyleCnt="2">
        <dgm:presLayoutVars>
          <dgm:chPref val="3"/>
        </dgm:presLayoutVars>
      </dgm:prSet>
      <dgm:spPr/>
    </dgm:pt>
    <dgm:pt modelId="{40F6296C-B346-4FD6-98AD-B9594ACF6F26}" type="pres">
      <dgm:prSet presAssocID="{998C7277-6D71-4E6D-86C1-DC933F7F9659}" presName="hierChild2" presStyleCnt="0"/>
      <dgm:spPr/>
    </dgm:pt>
    <dgm:pt modelId="{D919130F-2441-4F43-92E2-89AC565E4AA0}" type="pres">
      <dgm:prSet presAssocID="{B149A8D5-11D8-42BC-BFAD-E70BA4F1824C}" presName="hierRoot1" presStyleCnt="0"/>
      <dgm:spPr/>
    </dgm:pt>
    <dgm:pt modelId="{878D1402-92F5-475D-824E-7F0BE4A281DC}" type="pres">
      <dgm:prSet presAssocID="{B149A8D5-11D8-42BC-BFAD-E70BA4F1824C}" presName="composite" presStyleCnt="0"/>
      <dgm:spPr/>
    </dgm:pt>
    <dgm:pt modelId="{09883D22-50A2-487C-8830-85DD5944F164}" type="pres">
      <dgm:prSet presAssocID="{B149A8D5-11D8-42BC-BFAD-E70BA4F1824C}" presName="background" presStyleLbl="node0" presStyleIdx="1" presStyleCnt="2"/>
      <dgm:spPr/>
    </dgm:pt>
    <dgm:pt modelId="{DF6367D2-03A4-45E6-B1ED-5EF413EEFB57}" type="pres">
      <dgm:prSet presAssocID="{B149A8D5-11D8-42BC-BFAD-E70BA4F1824C}" presName="text" presStyleLbl="fgAcc0" presStyleIdx="1" presStyleCnt="2">
        <dgm:presLayoutVars>
          <dgm:chPref val="3"/>
        </dgm:presLayoutVars>
      </dgm:prSet>
      <dgm:spPr/>
    </dgm:pt>
    <dgm:pt modelId="{7C86867F-43DB-48DE-B521-F19FA7E1CBD1}" type="pres">
      <dgm:prSet presAssocID="{B149A8D5-11D8-42BC-BFAD-E70BA4F1824C}" presName="hierChild2" presStyleCnt="0"/>
      <dgm:spPr/>
    </dgm:pt>
  </dgm:ptLst>
  <dgm:cxnLst>
    <dgm:cxn modelId="{8970A16F-746D-4463-B0F9-28BC9FB1DBA2}" type="presOf" srcId="{B149A8D5-11D8-42BC-BFAD-E70BA4F1824C}" destId="{DF6367D2-03A4-45E6-B1ED-5EF413EEFB57}" srcOrd="0" destOrd="0" presId="urn:microsoft.com/office/officeart/2005/8/layout/hierarchy1"/>
    <dgm:cxn modelId="{D702CE7A-73F8-4670-BACF-8284D06E7653}" srcId="{5B0EB74C-F2B0-4712-B9AB-E802B8CFBF0D}" destId="{998C7277-6D71-4E6D-86C1-DC933F7F9659}" srcOrd="0" destOrd="0" parTransId="{C91A7FD9-953E-416C-95A1-D6E2C6D76E53}" sibTransId="{6BA63771-2435-4D3D-8F62-3529D405361C}"/>
    <dgm:cxn modelId="{8C55D87C-5BD7-4925-8D53-132D9D48B1F5}" type="presOf" srcId="{998C7277-6D71-4E6D-86C1-DC933F7F9659}" destId="{B7FDBD21-B39B-42A3-9EDE-439BB9DA60EC}" srcOrd="0" destOrd="0" presId="urn:microsoft.com/office/officeart/2005/8/layout/hierarchy1"/>
    <dgm:cxn modelId="{D1154BAB-2979-4B3B-BC28-BF0F0228ABE3}" type="presOf" srcId="{5B0EB74C-F2B0-4712-B9AB-E802B8CFBF0D}" destId="{A8BCCB86-C147-4EF7-B41C-F20BC548C711}" srcOrd="0" destOrd="0" presId="urn:microsoft.com/office/officeart/2005/8/layout/hierarchy1"/>
    <dgm:cxn modelId="{C4BB40BF-4DEC-4FF9-B415-4D57A53B1BB8}" srcId="{5B0EB74C-F2B0-4712-B9AB-E802B8CFBF0D}" destId="{B149A8D5-11D8-42BC-BFAD-E70BA4F1824C}" srcOrd="1" destOrd="0" parTransId="{D207EA9F-6A6A-4FFB-AF22-4CF09A60606A}" sibTransId="{1BF3185C-688B-4FDA-B8FF-3D562EFFD45B}"/>
    <dgm:cxn modelId="{89C8E156-5988-4ADC-9223-8E3B4EBC3DA2}" type="presParOf" srcId="{A8BCCB86-C147-4EF7-B41C-F20BC548C711}" destId="{5F097FC1-BFEB-41EF-BE36-4959E47C285B}" srcOrd="0" destOrd="0" presId="urn:microsoft.com/office/officeart/2005/8/layout/hierarchy1"/>
    <dgm:cxn modelId="{26AD9A78-C3F5-4FBD-99B6-FF3C62D9E8EE}" type="presParOf" srcId="{5F097FC1-BFEB-41EF-BE36-4959E47C285B}" destId="{C8944FDE-194C-4BE0-BEA4-DBF27884EBFF}" srcOrd="0" destOrd="0" presId="urn:microsoft.com/office/officeart/2005/8/layout/hierarchy1"/>
    <dgm:cxn modelId="{65632D1E-3828-41D6-888A-2D5996A9F16E}" type="presParOf" srcId="{C8944FDE-194C-4BE0-BEA4-DBF27884EBFF}" destId="{CAB9A1DF-FDA1-4BD4-B8E5-0E348F492D7E}" srcOrd="0" destOrd="0" presId="urn:microsoft.com/office/officeart/2005/8/layout/hierarchy1"/>
    <dgm:cxn modelId="{D98974F0-CA15-499E-A846-CFD8D045AFEF}" type="presParOf" srcId="{C8944FDE-194C-4BE0-BEA4-DBF27884EBFF}" destId="{B7FDBD21-B39B-42A3-9EDE-439BB9DA60EC}" srcOrd="1" destOrd="0" presId="urn:microsoft.com/office/officeart/2005/8/layout/hierarchy1"/>
    <dgm:cxn modelId="{B276C057-CA57-48FC-B4D8-F79225C54115}" type="presParOf" srcId="{5F097FC1-BFEB-41EF-BE36-4959E47C285B}" destId="{40F6296C-B346-4FD6-98AD-B9594ACF6F26}" srcOrd="1" destOrd="0" presId="urn:microsoft.com/office/officeart/2005/8/layout/hierarchy1"/>
    <dgm:cxn modelId="{0F990246-E16A-41C7-B055-8AD3BB456DA6}" type="presParOf" srcId="{A8BCCB86-C147-4EF7-B41C-F20BC548C711}" destId="{D919130F-2441-4F43-92E2-89AC565E4AA0}" srcOrd="1" destOrd="0" presId="urn:microsoft.com/office/officeart/2005/8/layout/hierarchy1"/>
    <dgm:cxn modelId="{6B7B3709-7D6F-460C-B30B-70E79CB0F1EE}" type="presParOf" srcId="{D919130F-2441-4F43-92E2-89AC565E4AA0}" destId="{878D1402-92F5-475D-824E-7F0BE4A281DC}" srcOrd="0" destOrd="0" presId="urn:microsoft.com/office/officeart/2005/8/layout/hierarchy1"/>
    <dgm:cxn modelId="{096A11FF-B8CA-4A27-9730-B38C5F8EA73B}" type="presParOf" srcId="{878D1402-92F5-475D-824E-7F0BE4A281DC}" destId="{09883D22-50A2-487C-8830-85DD5944F164}" srcOrd="0" destOrd="0" presId="urn:microsoft.com/office/officeart/2005/8/layout/hierarchy1"/>
    <dgm:cxn modelId="{F7B32C94-BB10-4B23-B076-8641FB5072B9}" type="presParOf" srcId="{878D1402-92F5-475D-824E-7F0BE4A281DC}" destId="{DF6367D2-03A4-45E6-B1ED-5EF413EEFB57}" srcOrd="1" destOrd="0" presId="urn:microsoft.com/office/officeart/2005/8/layout/hierarchy1"/>
    <dgm:cxn modelId="{1DCD72FF-A9B4-4A21-8167-57744FD92AFF}" type="presParOf" srcId="{D919130F-2441-4F43-92E2-89AC565E4AA0}" destId="{7C86867F-43DB-48DE-B521-F19FA7E1CB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B1AAE9-06C0-42A3-91DD-6FED9CB992F2}"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AF3304CD-E21E-47A2-81CC-9F07C862EE91}">
      <dgm:prSet/>
      <dgm:spPr/>
      <dgm:t>
        <a:bodyPr/>
        <a:lstStyle/>
        <a:p>
          <a:pPr algn="r"/>
          <a:r>
            <a:rPr lang="he-IL" dirty="0"/>
            <a:t>אחד המסרים החשובים שנרצה להעביר לילדים הוא שניתן להתמודד גם עם רגשות בעוצמה גבוהה, שאפשר להכיל את הרגש ולחכות עד שהוא יתמתן מעצמו.</a:t>
          </a:r>
          <a:endParaRPr lang="en-US" dirty="0"/>
        </a:p>
      </dgm:t>
    </dgm:pt>
    <dgm:pt modelId="{C10436E5-B1E3-4626-BE97-54657A0A37D0}" type="parTrans" cxnId="{17D15533-772C-449A-805E-7E2EFC06D364}">
      <dgm:prSet/>
      <dgm:spPr/>
      <dgm:t>
        <a:bodyPr/>
        <a:lstStyle/>
        <a:p>
          <a:endParaRPr lang="en-US"/>
        </a:p>
      </dgm:t>
    </dgm:pt>
    <dgm:pt modelId="{BE562EAF-26D3-4448-829D-704E677BAAF8}" type="sibTrans" cxnId="{17D15533-772C-449A-805E-7E2EFC06D364}">
      <dgm:prSet/>
      <dgm:spPr/>
      <dgm:t>
        <a:bodyPr/>
        <a:lstStyle/>
        <a:p>
          <a:endParaRPr lang="en-US"/>
        </a:p>
      </dgm:t>
    </dgm:pt>
    <dgm:pt modelId="{A7598BE2-7E55-4EA3-85F9-94F87955D31C}">
      <dgm:prSet/>
      <dgm:spPr/>
      <dgm:t>
        <a:bodyPr/>
        <a:lstStyle/>
        <a:p>
          <a:pPr algn="r"/>
          <a:endParaRPr lang="he-IL" b="1" dirty="0"/>
        </a:p>
        <a:p>
          <a:pPr algn="r"/>
          <a:r>
            <a:rPr lang="he-IL" b="1" dirty="0"/>
            <a:t>מותר להיות עצובים, כועסים , פוחדים או מאוכזבים!</a:t>
          </a:r>
          <a:endParaRPr lang="en-US" dirty="0"/>
        </a:p>
      </dgm:t>
    </dgm:pt>
    <dgm:pt modelId="{8F66F7D0-E04F-4CF3-9ABB-6B6622F83047}" type="parTrans" cxnId="{9EA4F93C-5E08-4AC4-B675-336AA57C35E2}">
      <dgm:prSet/>
      <dgm:spPr/>
      <dgm:t>
        <a:bodyPr/>
        <a:lstStyle/>
        <a:p>
          <a:endParaRPr lang="en-US"/>
        </a:p>
      </dgm:t>
    </dgm:pt>
    <dgm:pt modelId="{18920DC0-5B5A-4263-A425-E31E49F795BD}" type="sibTrans" cxnId="{9EA4F93C-5E08-4AC4-B675-336AA57C35E2}">
      <dgm:prSet/>
      <dgm:spPr/>
      <dgm:t>
        <a:bodyPr/>
        <a:lstStyle/>
        <a:p>
          <a:endParaRPr lang="en-US"/>
        </a:p>
      </dgm:t>
    </dgm:pt>
    <dgm:pt modelId="{B1989BD3-08D9-43B1-BFED-415D0E20CC0A}">
      <dgm:prSet/>
      <dgm:spPr/>
      <dgm:t>
        <a:bodyPr/>
        <a:lstStyle/>
        <a:p>
          <a:pPr algn="r"/>
          <a:r>
            <a:rPr lang="he-IL" dirty="0"/>
            <a:t>בשלב שלאחר מכן אפשר לנסות ולהשפיע על עוצמת הרגש.</a:t>
          </a:r>
          <a:endParaRPr lang="en-US" dirty="0"/>
        </a:p>
      </dgm:t>
    </dgm:pt>
    <dgm:pt modelId="{33901D20-9EC5-46A6-8265-5DA046FD0A0C}" type="parTrans" cxnId="{4F846AF7-3B2B-4E6D-9A1E-67D1593C1D9C}">
      <dgm:prSet/>
      <dgm:spPr/>
      <dgm:t>
        <a:bodyPr/>
        <a:lstStyle/>
        <a:p>
          <a:endParaRPr lang="en-US"/>
        </a:p>
      </dgm:t>
    </dgm:pt>
    <dgm:pt modelId="{8A9D5BC8-D2BD-4C4A-8B84-386729AE3E27}" type="sibTrans" cxnId="{4F846AF7-3B2B-4E6D-9A1E-67D1593C1D9C}">
      <dgm:prSet/>
      <dgm:spPr/>
      <dgm:t>
        <a:bodyPr/>
        <a:lstStyle/>
        <a:p>
          <a:endParaRPr lang="en-US"/>
        </a:p>
      </dgm:t>
    </dgm:pt>
    <dgm:pt modelId="{BEF340DC-1E90-4D3E-9DB0-4DB0259D8708}" type="pres">
      <dgm:prSet presAssocID="{A8B1AAE9-06C0-42A3-91DD-6FED9CB992F2}" presName="vert0" presStyleCnt="0">
        <dgm:presLayoutVars>
          <dgm:dir/>
          <dgm:animOne val="branch"/>
          <dgm:animLvl val="lvl"/>
        </dgm:presLayoutVars>
      </dgm:prSet>
      <dgm:spPr/>
    </dgm:pt>
    <dgm:pt modelId="{E885C22C-09A1-4DB6-B5A3-6B7ED4C51E5A}" type="pres">
      <dgm:prSet presAssocID="{AF3304CD-E21E-47A2-81CC-9F07C862EE91}" presName="thickLine" presStyleLbl="alignNode1" presStyleIdx="0" presStyleCnt="3"/>
      <dgm:spPr/>
    </dgm:pt>
    <dgm:pt modelId="{0A0A989E-4B47-4222-802C-44BB5E28A21F}" type="pres">
      <dgm:prSet presAssocID="{AF3304CD-E21E-47A2-81CC-9F07C862EE91}" presName="horz1" presStyleCnt="0"/>
      <dgm:spPr/>
    </dgm:pt>
    <dgm:pt modelId="{C983D1AF-5E00-4C66-B07B-E39029F0C442}" type="pres">
      <dgm:prSet presAssocID="{AF3304CD-E21E-47A2-81CC-9F07C862EE91}" presName="tx1" presStyleLbl="revTx" presStyleIdx="0" presStyleCnt="3"/>
      <dgm:spPr/>
    </dgm:pt>
    <dgm:pt modelId="{30A98D22-7784-474D-9A5C-887B99B22DAB}" type="pres">
      <dgm:prSet presAssocID="{AF3304CD-E21E-47A2-81CC-9F07C862EE91}" presName="vert1" presStyleCnt="0"/>
      <dgm:spPr/>
    </dgm:pt>
    <dgm:pt modelId="{A8843960-2757-4A59-B5B7-D41CE25683F2}" type="pres">
      <dgm:prSet presAssocID="{A7598BE2-7E55-4EA3-85F9-94F87955D31C}" presName="thickLine" presStyleLbl="alignNode1" presStyleIdx="1" presStyleCnt="3"/>
      <dgm:spPr/>
    </dgm:pt>
    <dgm:pt modelId="{14DDE6CB-A275-4918-983E-B2CED01F2EE8}" type="pres">
      <dgm:prSet presAssocID="{A7598BE2-7E55-4EA3-85F9-94F87955D31C}" presName="horz1" presStyleCnt="0"/>
      <dgm:spPr/>
    </dgm:pt>
    <dgm:pt modelId="{4B07D7C8-6673-42EF-9A38-493C895DA398}" type="pres">
      <dgm:prSet presAssocID="{A7598BE2-7E55-4EA3-85F9-94F87955D31C}" presName="tx1" presStyleLbl="revTx" presStyleIdx="1" presStyleCnt="3"/>
      <dgm:spPr/>
    </dgm:pt>
    <dgm:pt modelId="{54F76F38-9C85-4CED-A4D1-175969AA59C7}" type="pres">
      <dgm:prSet presAssocID="{A7598BE2-7E55-4EA3-85F9-94F87955D31C}" presName="vert1" presStyleCnt="0"/>
      <dgm:spPr/>
    </dgm:pt>
    <dgm:pt modelId="{7EC6270C-90B6-4DFD-9CC2-B5A560B4DDE0}" type="pres">
      <dgm:prSet presAssocID="{B1989BD3-08D9-43B1-BFED-415D0E20CC0A}" presName="thickLine" presStyleLbl="alignNode1" presStyleIdx="2" presStyleCnt="3"/>
      <dgm:spPr/>
    </dgm:pt>
    <dgm:pt modelId="{281EFD26-5BCF-4EE1-BD24-0F23FCC0D3F7}" type="pres">
      <dgm:prSet presAssocID="{B1989BD3-08D9-43B1-BFED-415D0E20CC0A}" presName="horz1" presStyleCnt="0"/>
      <dgm:spPr/>
    </dgm:pt>
    <dgm:pt modelId="{8E17DAEF-09D9-4AA2-89E5-4CC7FF9DC396}" type="pres">
      <dgm:prSet presAssocID="{B1989BD3-08D9-43B1-BFED-415D0E20CC0A}" presName="tx1" presStyleLbl="revTx" presStyleIdx="2" presStyleCnt="3"/>
      <dgm:spPr/>
    </dgm:pt>
    <dgm:pt modelId="{8364E067-7DB0-4161-BB6C-459ECF851F88}" type="pres">
      <dgm:prSet presAssocID="{B1989BD3-08D9-43B1-BFED-415D0E20CC0A}" presName="vert1" presStyleCnt="0"/>
      <dgm:spPr/>
    </dgm:pt>
  </dgm:ptLst>
  <dgm:cxnLst>
    <dgm:cxn modelId="{95C07105-BF92-440E-A9DB-1915F8CC533E}" type="presOf" srcId="{A8B1AAE9-06C0-42A3-91DD-6FED9CB992F2}" destId="{BEF340DC-1E90-4D3E-9DB0-4DB0259D8708}" srcOrd="0" destOrd="0" presId="urn:microsoft.com/office/officeart/2008/layout/LinedList"/>
    <dgm:cxn modelId="{17D15533-772C-449A-805E-7E2EFC06D364}" srcId="{A8B1AAE9-06C0-42A3-91DD-6FED9CB992F2}" destId="{AF3304CD-E21E-47A2-81CC-9F07C862EE91}" srcOrd="0" destOrd="0" parTransId="{C10436E5-B1E3-4626-BE97-54657A0A37D0}" sibTransId="{BE562EAF-26D3-4448-829D-704E677BAAF8}"/>
    <dgm:cxn modelId="{73CD2F3A-A74C-4DFC-ACDD-B20BC09CF14C}" type="presOf" srcId="{AF3304CD-E21E-47A2-81CC-9F07C862EE91}" destId="{C983D1AF-5E00-4C66-B07B-E39029F0C442}" srcOrd="0" destOrd="0" presId="urn:microsoft.com/office/officeart/2008/layout/LinedList"/>
    <dgm:cxn modelId="{9EA4F93C-5E08-4AC4-B675-336AA57C35E2}" srcId="{A8B1AAE9-06C0-42A3-91DD-6FED9CB992F2}" destId="{A7598BE2-7E55-4EA3-85F9-94F87955D31C}" srcOrd="1" destOrd="0" parTransId="{8F66F7D0-E04F-4CF3-9ABB-6B6622F83047}" sibTransId="{18920DC0-5B5A-4263-A425-E31E49F795BD}"/>
    <dgm:cxn modelId="{D4DFD1B7-C83B-4A8D-BCCC-28B1B84F96E4}" type="presOf" srcId="{A7598BE2-7E55-4EA3-85F9-94F87955D31C}" destId="{4B07D7C8-6673-42EF-9A38-493C895DA398}" srcOrd="0" destOrd="0" presId="urn:microsoft.com/office/officeart/2008/layout/LinedList"/>
    <dgm:cxn modelId="{B4A4CDE7-4491-4CC8-9037-41FF73B44B9F}" type="presOf" srcId="{B1989BD3-08D9-43B1-BFED-415D0E20CC0A}" destId="{8E17DAEF-09D9-4AA2-89E5-4CC7FF9DC396}" srcOrd="0" destOrd="0" presId="urn:microsoft.com/office/officeart/2008/layout/LinedList"/>
    <dgm:cxn modelId="{4F846AF7-3B2B-4E6D-9A1E-67D1593C1D9C}" srcId="{A8B1AAE9-06C0-42A3-91DD-6FED9CB992F2}" destId="{B1989BD3-08D9-43B1-BFED-415D0E20CC0A}" srcOrd="2" destOrd="0" parTransId="{33901D20-9EC5-46A6-8265-5DA046FD0A0C}" sibTransId="{8A9D5BC8-D2BD-4C4A-8B84-386729AE3E27}"/>
    <dgm:cxn modelId="{B4351262-F9DC-4ED9-8DF4-DE2F95715FB3}" type="presParOf" srcId="{BEF340DC-1E90-4D3E-9DB0-4DB0259D8708}" destId="{E885C22C-09A1-4DB6-B5A3-6B7ED4C51E5A}" srcOrd="0" destOrd="0" presId="urn:microsoft.com/office/officeart/2008/layout/LinedList"/>
    <dgm:cxn modelId="{5FA29A27-D9FD-4016-8697-D922AD2D4798}" type="presParOf" srcId="{BEF340DC-1E90-4D3E-9DB0-4DB0259D8708}" destId="{0A0A989E-4B47-4222-802C-44BB5E28A21F}" srcOrd="1" destOrd="0" presId="urn:microsoft.com/office/officeart/2008/layout/LinedList"/>
    <dgm:cxn modelId="{0B78B7CA-4FA7-47EE-A238-FC3BDB7406EA}" type="presParOf" srcId="{0A0A989E-4B47-4222-802C-44BB5E28A21F}" destId="{C983D1AF-5E00-4C66-B07B-E39029F0C442}" srcOrd="0" destOrd="0" presId="urn:microsoft.com/office/officeart/2008/layout/LinedList"/>
    <dgm:cxn modelId="{11CC0D38-70E0-42F5-A9DA-ED76EBE1C72D}" type="presParOf" srcId="{0A0A989E-4B47-4222-802C-44BB5E28A21F}" destId="{30A98D22-7784-474D-9A5C-887B99B22DAB}" srcOrd="1" destOrd="0" presId="urn:microsoft.com/office/officeart/2008/layout/LinedList"/>
    <dgm:cxn modelId="{946B4C03-6ED6-4F03-B249-CDE7F72E7DC9}" type="presParOf" srcId="{BEF340DC-1E90-4D3E-9DB0-4DB0259D8708}" destId="{A8843960-2757-4A59-B5B7-D41CE25683F2}" srcOrd="2" destOrd="0" presId="urn:microsoft.com/office/officeart/2008/layout/LinedList"/>
    <dgm:cxn modelId="{F258F246-728D-48C3-993F-FA21707B4ACA}" type="presParOf" srcId="{BEF340DC-1E90-4D3E-9DB0-4DB0259D8708}" destId="{14DDE6CB-A275-4918-983E-B2CED01F2EE8}" srcOrd="3" destOrd="0" presId="urn:microsoft.com/office/officeart/2008/layout/LinedList"/>
    <dgm:cxn modelId="{13C6C639-933F-41A6-A204-A12D89D0BB62}" type="presParOf" srcId="{14DDE6CB-A275-4918-983E-B2CED01F2EE8}" destId="{4B07D7C8-6673-42EF-9A38-493C895DA398}" srcOrd="0" destOrd="0" presId="urn:microsoft.com/office/officeart/2008/layout/LinedList"/>
    <dgm:cxn modelId="{D93657D5-9997-42F9-8B3A-D1DF1ED321FA}" type="presParOf" srcId="{14DDE6CB-A275-4918-983E-B2CED01F2EE8}" destId="{54F76F38-9C85-4CED-A4D1-175969AA59C7}" srcOrd="1" destOrd="0" presId="urn:microsoft.com/office/officeart/2008/layout/LinedList"/>
    <dgm:cxn modelId="{A6567249-E0FD-448F-9C87-2F60520CFF9D}" type="presParOf" srcId="{BEF340DC-1E90-4D3E-9DB0-4DB0259D8708}" destId="{7EC6270C-90B6-4DFD-9CC2-B5A560B4DDE0}" srcOrd="4" destOrd="0" presId="urn:microsoft.com/office/officeart/2008/layout/LinedList"/>
    <dgm:cxn modelId="{28397F59-FF69-4E87-AF29-D4748F96F727}" type="presParOf" srcId="{BEF340DC-1E90-4D3E-9DB0-4DB0259D8708}" destId="{281EFD26-5BCF-4EE1-BD24-0F23FCC0D3F7}" srcOrd="5" destOrd="0" presId="urn:microsoft.com/office/officeart/2008/layout/LinedList"/>
    <dgm:cxn modelId="{3289E6EF-AD5E-431E-AF29-BF74DAAB6B7B}" type="presParOf" srcId="{281EFD26-5BCF-4EE1-BD24-0F23FCC0D3F7}" destId="{8E17DAEF-09D9-4AA2-89E5-4CC7FF9DC396}" srcOrd="0" destOrd="0" presId="urn:microsoft.com/office/officeart/2008/layout/LinedList"/>
    <dgm:cxn modelId="{F8096CF1-226F-488C-A67D-8EC86328C31A}" type="presParOf" srcId="{281EFD26-5BCF-4EE1-BD24-0F23FCC0D3F7}" destId="{8364E067-7DB0-4161-BB6C-459ECF851F8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68C21F-B81F-4C40-AF13-EC525006397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CD81D7D-FCBD-43AE-BA37-E966EF6E9429}">
      <dgm:prSet/>
      <dgm:spPr/>
      <dgm:t>
        <a:bodyPr/>
        <a:lstStyle/>
        <a:p>
          <a:pPr algn="ctr"/>
          <a:r>
            <a:rPr lang="he-IL" dirty="0"/>
            <a:t>משימת בית- </a:t>
          </a:r>
          <a:endParaRPr lang="en-US" dirty="0"/>
        </a:p>
      </dgm:t>
    </dgm:pt>
    <dgm:pt modelId="{D224394D-5A39-46D9-88F5-20584375DC60}" type="parTrans" cxnId="{12E21AE8-2E97-4D4A-A88A-2B23DC500FFB}">
      <dgm:prSet/>
      <dgm:spPr/>
      <dgm:t>
        <a:bodyPr/>
        <a:lstStyle/>
        <a:p>
          <a:endParaRPr lang="en-US"/>
        </a:p>
      </dgm:t>
    </dgm:pt>
    <dgm:pt modelId="{2DDA2BFB-837C-4D12-A9F9-680036B0268F}" type="sibTrans" cxnId="{12E21AE8-2E97-4D4A-A88A-2B23DC500FFB}">
      <dgm:prSet/>
      <dgm:spPr/>
      <dgm:t>
        <a:bodyPr/>
        <a:lstStyle/>
        <a:p>
          <a:endParaRPr lang="en-US"/>
        </a:p>
      </dgm:t>
    </dgm:pt>
    <dgm:pt modelId="{8602ED13-3E2C-4C94-81A6-5A01C7FEC014}">
      <dgm:prSet/>
      <dgm:spPr/>
      <dgm:t>
        <a:bodyPr/>
        <a:lstStyle/>
        <a:p>
          <a:pPr algn="r"/>
          <a:r>
            <a:rPr lang="he-IL" dirty="0"/>
            <a:t>נבקש מהילדים לנסות לתרגל הפחתת עוצמה ולכתוב מה עזר להם.</a:t>
          </a:r>
          <a:endParaRPr lang="en-US" dirty="0"/>
        </a:p>
      </dgm:t>
    </dgm:pt>
    <dgm:pt modelId="{2CE65B56-62A7-45B0-9DF7-41113519DA35}" type="parTrans" cxnId="{EDCF22C2-A012-404D-8C21-D66ED6C4D28B}">
      <dgm:prSet/>
      <dgm:spPr/>
      <dgm:t>
        <a:bodyPr/>
        <a:lstStyle/>
        <a:p>
          <a:endParaRPr lang="en-US"/>
        </a:p>
      </dgm:t>
    </dgm:pt>
    <dgm:pt modelId="{DAA8CA6E-9DB2-4867-BAF2-78E170D40458}" type="sibTrans" cxnId="{EDCF22C2-A012-404D-8C21-D66ED6C4D28B}">
      <dgm:prSet/>
      <dgm:spPr/>
      <dgm:t>
        <a:bodyPr/>
        <a:lstStyle/>
        <a:p>
          <a:endParaRPr lang="en-US"/>
        </a:p>
      </dgm:t>
    </dgm:pt>
    <dgm:pt modelId="{2BD965A1-FD4C-4C2E-A622-49610994CAA0}" type="pres">
      <dgm:prSet presAssocID="{3068C21F-B81F-4C40-AF13-EC5250063973}" presName="root" presStyleCnt="0">
        <dgm:presLayoutVars>
          <dgm:dir/>
          <dgm:resizeHandles val="exact"/>
        </dgm:presLayoutVars>
      </dgm:prSet>
      <dgm:spPr/>
    </dgm:pt>
    <dgm:pt modelId="{E5FC68EC-3D79-4E1B-A3D8-88632ACCAE71}" type="pres">
      <dgm:prSet presAssocID="{9CD81D7D-FCBD-43AE-BA37-E966EF6E9429}" presName="compNode" presStyleCnt="0"/>
      <dgm:spPr/>
    </dgm:pt>
    <dgm:pt modelId="{75B5AFA3-A0DB-4C16-B8E1-BA54D8CDCE20}" type="pres">
      <dgm:prSet presAssocID="{9CD81D7D-FCBD-43AE-BA37-E966EF6E9429}" presName="bgRect" presStyleLbl="bgShp" presStyleIdx="0" presStyleCnt="2"/>
      <dgm:spPr/>
    </dgm:pt>
    <dgm:pt modelId="{7F1E0B9E-B255-4580-8B09-80BEF6CFE6D3}" type="pres">
      <dgm:prSet presAssocID="{9CD81D7D-FCBD-43AE-BA37-E966EF6E942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urban scene"/>
        </a:ext>
      </dgm:extLst>
    </dgm:pt>
    <dgm:pt modelId="{DA308715-3210-46BF-B78D-229BDB513F81}" type="pres">
      <dgm:prSet presAssocID="{9CD81D7D-FCBD-43AE-BA37-E966EF6E9429}" presName="spaceRect" presStyleCnt="0"/>
      <dgm:spPr/>
    </dgm:pt>
    <dgm:pt modelId="{5DB22865-D411-40D5-B07C-00E4F315C4B6}" type="pres">
      <dgm:prSet presAssocID="{9CD81D7D-FCBD-43AE-BA37-E966EF6E9429}" presName="parTx" presStyleLbl="revTx" presStyleIdx="0" presStyleCnt="2">
        <dgm:presLayoutVars>
          <dgm:chMax val="0"/>
          <dgm:chPref val="0"/>
        </dgm:presLayoutVars>
      </dgm:prSet>
      <dgm:spPr/>
    </dgm:pt>
    <dgm:pt modelId="{4BF37903-81A2-4CFB-B306-38C9EEF6A26C}" type="pres">
      <dgm:prSet presAssocID="{2DDA2BFB-837C-4D12-A9F9-680036B0268F}" presName="sibTrans" presStyleCnt="0"/>
      <dgm:spPr/>
    </dgm:pt>
    <dgm:pt modelId="{362BBDFB-F43C-474C-AB44-ADE5F8880422}" type="pres">
      <dgm:prSet presAssocID="{8602ED13-3E2C-4C94-81A6-5A01C7FEC014}" presName="compNode" presStyleCnt="0"/>
      <dgm:spPr/>
    </dgm:pt>
    <dgm:pt modelId="{F50AD9D7-9B71-45A4-BF1F-C69D81C2BB20}" type="pres">
      <dgm:prSet presAssocID="{8602ED13-3E2C-4C94-81A6-5A01C7FEC014}" presName="bgRect" presStyleLbl="bgShp" presStyleIdx="1" presStyleCnt="2"/>
      <dgm:spPr/>
    </dgm:pt>
    <dgm:pt modelId="{8F5CE68A-0F60-44D8-B602-6A849D2D0B1F}" type="pres">
      <dgm:prSet presAssocID="{8602ED13-3E2C-4C94-81A6-5A01C7FEC01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מנותק"/>
        </a:ext>
      </dgm:extLst>
    </dgm:pt>
    <dgm:pt modelId="{40D355D1-E016-4049-B0F3-1A7452526E33}" type="pres">
      <dgm:prSet presAssocID="{8602ED13-3E2C-4C94-81A6-5A01C7FEC014}" presName="spaceRect" presStyleCnt="0"/>
      <dgm:spPr/>
    </dgm:pt>
    <dgm:pt modelId="{E27E87FA-B178-44E6-AD51-6D970B696301}" type="pres">
      <dgm:prSet presAssocID="{8602ED13-3E2C-4C94-81A6-5A01C7FEC014}" presName="parTx" presStyleLbl="revTx" presStyleIdx="1" presStyleCnt="2">
        <dgm:presLayoutVars>
          <dgm:chMax val="0"/>
          <dgm:chPref val="0"/>
        </dgm:presLayoutVars>
      </dgm:prSet>
      <dgm:spPr/>
    </dgm:pt>
  </dgm:ptLst>
  <dgm:cxnLst>
    <dgm:cxn modelId="{78154AA3-0B15-459C-A791-78E541C99264}" type="presOf" srcId="{9CD81D7D-FCBD-43AE-BA37-E966EF6E9429}" destId="{5DB22865-D411-40D5-B07C-00E4F315C4B6}" srcOrd="0" destOrd="0" presId="urn:microsoft.com/office/officeart/2018/2/layout/IconVerticalSolidList"/>
    <dgm:cxn modelId="{EDCF22C2-A012-404D-8C21-D66ED6C4D28B}" srcId="{3068C21F-B81F-4C40-AF13-EC5250063973}" destId="{8602ED13-3E2C-4C94-81A6-5A01C7FEC014}" srcOrd="1" destOrd="0" parTransId="{2CE65B56-62A7-45B0-9DF7-41113519DA35}" sibTransId="{DAA8CA6E-9DB2-4867-BAF2-78E170D40458}"/>
    <dgm:cxn modelId="{31D389DB-AF5D-4FEE-841F-4DAC2EE03D21}" type="presOf" srcId="{8602ED13-3E2C-4C94-81A6-5A01C7FEC014}" destId="{E27E87FA-B178-44E6-AD51-6D970B696301}" srcOrd="0" destOrd="0" presId="urn:microsoft.com/office/officeart/2018/2/layout/IconVerticalSolidList"/>
    <dgm:cxn modelId="{12E21AE8-2E97-4D4A-A88A-2B23DC500FFB}" srcId="{3068C21F-B81F-4C40-AF13-EC5250063973}" destId="{9CD81D7D-FCBD-43AE-BA37-E966EF6E9429}" srcOrd="0" destOrd="0" parTransId="{D224394D-5A39-46D9-88F5-20584375DC60}" sibTransId="{2DDA2BFB-837C-4D12-A9F9-680036B0268F}"/>
    <dgm:cxn modelId="{4E51DCFF-E1B9-44C6-8B39-0B5833DA0800}" type="presOf" srcId="{3068C21F-B81F-4C40-AF13-EC5250063973}" destId="{2BD965A1-FD4C-4C2E-A622-49610994CAA0}" srcOrd="0" destOrd="0" presId="urn:microsoft.com/office/officeart/2018/2/layout/IconVerticalSolidList"/>
    <dgm:cxn modelId="{1FD148EB-7D42-414F-AAB5-9DF586D936C8}" type="presParOf" srcId="{2BD965A1-FD4C-4C2E-A622-49610994CAA0}" destId="{E5FC68EC-3D79-4E1B-A3D8-88632ACCAE71}" srcOrd="0" destOrd="0" presId="urn:microsoft.com/office/officeart/2018/2/layout/IconVerticalSolidList"/>
    <dgm:cxn modelId="{00CDCBF4-43D7-4322-A768-FCC5AB6D5C41}" type="presParOf" srcId="{E5FC68EC-3D79-4E1B-A3D8-88632ACCAE71}" destId="{75B5AFA3-A0DB-4C16-B8E1-BA54D8CDCE20}" srcOrd="0" destOrd="0" presId="urn:microsoft.com/office/officeart/2018/2/layout/IconVerticalSolidList"/>
    <dgm:cxn modelId="{A486D3BC-6E00-45FE-B138-A3973C2BFAA2}" type="presParOf" srcId="{E5FC68EC-3D79-4E1B-A3D8-88632ACCAE71}" destId="{7F1E0B9E-B255-4580-8B09-80BEF6CFE6D3}" srcOrd="1" destOrd="0" presId="urn:microsoft.com/office/officeart/2018/2/layout/IconVerticalSolidList"/>
    <dgm:cxn modelId="{690D65D5-B266-43AA-9C0A-5181AB2AA6FA}" type="presParOf" srcId="{E5FC68EC-3D79-4E1B-A3D8-88632ACCAE71}" destId="{DA308715-3210-46BF-B78D-229BDB513F81}" srcOrd="2" destOrd="0" presId="urn:microsoft.com/office/officeart/2018/2/layout/IconVerticalSolidList"/>
    <dgm:cxn modelId="{1489684E-A75C-4487-9E70-28F5D5E6DB28}" type="presParOf" srcId="{E5FC68EC-3D79-4E1B-A3D8-88632ACCAE71}" destId="{5DB22865-D411-40D5-B07C-00E4F315C4B6}" srcOrd="3" destOrd="0" presId="urn:microsoft.com/office/officeart/2018/2/layout/IconVerticalSolidList"/>
    <dgm:cxn modelId="{5301145B-4BE2-486D-90FF-3A4314536CA7}" type="presParOf" srcId="{2BD965A1-FD4C-4C2E-A622-49610994CAA0}" destId="{4BF37903-81A2-4CFB-B306-38C9EEF6A26C}" srcOrd="1" destOrd="0" presId="urn:microsoft.com/office/officeart/2018/2/layout/IconVerticalSolidList"/>
    <dgm:cxn modelId="{16555E74-C064-488F-9975-E1F75FE81FC9}" type="presParOf" srcId="{2BD965A1-FD4C-4C2E-A622-49610994CAA0}" destId="{362BBDFB-F43C-474C-AB44-ADE5F8880422}" srcOrd="2" destOrd="0" presId="urn:microsoft.com/office/officeart/2018/2/layout/IconVerticalSolidList"/>
    <dgm:cxn modelId="{C5F0F768-6BF6-4093-9837-CE705F37F117}" type="presParOf" srcId="{362BBDFB-F43C-474C-AB44-ADE5F8880422}" destId="{F50AD9D7-9B71-45A4-BF1F-C69D81C2BB20}" srcOrd="0" destOrd="0" presId="urn:microsoft.com/office/officeart/2018/2/layout/IconVerticalSolidList"/>
    <dgm:cxn modelId="{A345978E-CBCA-495E-BB19-A91D0E323AA1}" type="presParOf" srcId="{362BBDFB-F43C-474C-AB44-ADE5F8880422}" destId="{8F5CE68A-0F60-44D8-B602-6A849D2D0B1F}" srcOrd="1" destOrd="0" presId="urn:microsoft.com/office/officeart/2018/2/layout/IconVerticalSolidList"/>
    <dgm:cxn modelId="{20BB23C9-BA3A-4DBE-A8F7-6C1D55BA04E8}" type="presParOf" srcId="{362BBDFB-F43C-474C-AB44-ADE5F8880422}" destId="{40D355D1-E016-4049-B0F3-1A7452526E33}" srcOrd="2" destOrd="0" presId="urn:microsoft.com/office/officeart/2018/2/layout/IconVerticalSolidList"/>
    <dgm:cxn modelId="{8284345D-42D5-4FF2-9DEF-1896E21BB063}" type="presParOf" srcId="{362BBDFB-F43C-474C-AB44-ADE5F8880422}" destId="{E27E87FA-B178-44E6-AD51-6D970B69630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769D7E-656B-4B79-BE7B-482EC0AF173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5DD1DB1-D977-4455-BDEC-9C3B66D9365B}">
      <dgm:prSet/>
      <dgm:spPr/>
      <dgm:t>
        <a:bodyPr/>
        <a:lstStyle/>
        <a:p>
          <a:pPr algn="r"/>
          <a:r>
            <a:rPr lang="he-IL" dirty="0"/>
            <a:t>מהירות תגובה הינה הזמן שלוקח לילד להגיע לעוצמה רגשית גבוהה.</a:t>
          </a:r>
          <a:endParaRPr lang="en-US" dirty="0"/>
        </a:p>
      </dgm:t>
    </dgm:pt>
    <dgm:pt modelId="{FD042589-B3ED-40BC-AD13-7DF90B05B42F}" type="parTrans" cxnId="{CDD8D829-4802-4287-AEBB-3694613B3653}">
      <dgm:prSet/>
      <dgm:spPr/>
      <dgm:t>
        <a:bodyPr/>
        <a:lstStyle/>
        <a:p>
          <a:endParaRPr lang="en-US"/>
        </a:p>
      </dgm:t>
    </dgm:pt>
    <dgm:pt modelId="{6222176D-0874-4EBB-B51F-D3B145BC19CD}" type="sibTrans" cxnId="{CDD8D829-4802-4287-AEBB-3694613B3653}">
      <dgm:prSet/>
      <dgm:spPr/>
      <dgm:t>
        <a:bodyPr/>
        <a:lstStyle/>
        <a:p>
          <a:endParaRPr lang="en-US"/>
        </a:p>
      </dgm:t>
    </dgm:pt>
    <dgm:pt modelId="{1E89A773-BA54-4DA3-AF41-1B4F17A81F03}">
      <dgm:prSet/>
      <dgm:spPr/>
      <dgm:t>
        <a:bodyPr/>
        <a:lstStyle/>
        <a:p>
          <a:pPr algn="r"/>
          <a:r>
            <a:rPr lang="he-IL" dirty="0"/>
            <a:t>מדובר בתגובה שהיא כמעט אינסטינקטיבית , תגובה הישרדותית של הגוף ולכן , קשה מאוד להשפיע עליה. המודעות לפרק הזמן הקצר הזה הינה חשובה מאוד והכלי היעיל להתמודדות הינו הפניית קשב והסחת דעת מותאמת עבור אותו ילד .</a:t>
          </a:r>
          <a:endParaRPr lang="en-US" dirty="0"/>
        </a:p>
      </dgm:t>
    </dgm:pt>
    <dgm:pt modelId="{55F27C19-E365-46FE-900B-99B562898B61}" type="parTrans" cxnId="{9B6E176F-9985-48D9-9BB4-3373746853C7}">
      <dgm:prSet/>
      <dgm:spPr/>
      <dgm:t>
        <a:bodyPr/>
        <a:lstStyle/>
        <a:p>
          <a:endParaRPr lang="en-US"/>
        </a:p>
      </dgm:t>
    </dgm:pt>
    <dgm:pt modelId="{67E9C1D8-73DD-4592-8B04-805A0C0B3AF3}" type="sibTrans" cxnId="{9B6E176F-9985-48D9-9BB4-3373746853C7}">
      <dgm:prSet/>
      <dgm:spPr/>
      <dgm:t>
        <a:bodyPr/>
        <a:lstStyle/>
        <a:p>
          <a:endParaRPr lang="en-US"/>
        </a:p>
      </dgm:t>
    </dgm:pt>
    <dgm:pt modelId="{97292D26-F128-4BBF-908A-648BFA646855}" type="pres">
      <dgm:prSet presAssocID="{50769D7E-656B-4B79-BE7B-482EC0AF1730}" presName="root" presStyleCnt="0">
        <dgm:presLayoutVars>
          <dgm:dir/>
          <dgm:resizeHandles val="exact"/>
        </dgm:presLayoutVars>
      </dgm:prSet>
      <dgm:spPr/>
    </dgm:pt>
    <dgm:pt modelId="{5A20F244-FA2E-4E77-BBF8-167B880F3B6E}" type="pres">
      <dgm:prSet presAssocID="{C5DD1DB1-D977-4455-BDEC-9C3B66D9365B}" presName="compNode" presStyleCnt="0"/>
      <dgm:spPr/>
    </dgm:pt>
    <dgm:pt modelId="{C7CDA0CA-4A02-4FD6-815E-63C9FC9665E3}" type="pres">
      <dgm:prSet presAssocID="{C5DD1DB1-D977-4455-BDEC-9C3B66D9365B}" presName="bgRect" presStyleLbl="bgShp" presStyleIdx="0" presStyleCnt="2"/>
      <dgm:spPr/>
    </dgm:pt>
    <dgm:pt modelId="{B9F53EC5-0C6D-45C3-BA56-668F885DFB2B}" type="pres">
      <dgm:prSet presAssocID="{C5DD1DB1-D977-4455-BDEC-9C3B66D9365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סימן ביקורת"/>
        </a:ext>
      </dgm:extLst>
    </dgm:pt>
    <dgm:pt modelId="{4441E954-5BC1-46EB-839D-E43A5DBE60F5}" type="pres">
      <dgm:prSet presAssocID="{C5DD1DB1-D977-4455-BDEC-9C3B66D9365B}" presName="spaceRect" presStyleCnt="0"/>
      <dgm:spPr/>
    </dgm:pt>
    <dgm:pt modelId="{FE5F4ABA-3488-4C76-AEC0-90FF4AF03480}" type="pres">
      <dgm:prSet presAssocID="{C5DD1DB1-D977-4455-BDEC-9C3B66D9365B}" presName="parTx" presStyleLbl="revTx" presStyleIdx="0" presStyleCnt="2">
        <dgm:presLayoutVars>
          <dgm:chMax val="0"/>
          <dgm:chPref val="0"/>
        </dgm:presLayoutVars>
      </dgm:prSet>
      <dgm:spPr/>
    </dgm:pt>
    <dgm:pt modelId="{43397B8A-8767-4656-8B6B-181B5F03ECD0}" type="pres">
      <dgm:prSet presAssocID="{6222176D-0874-4EBB-B51F-D3B145BC19CD}" presName="sibTrans" presStyleCnt="0"/>
      <dgm:spPr/>
    </dgm:pt>
    <dgm:pt modelId="{8E577DAB-44B8-4FD5-9897-136112A75DD8}" type="pres">
      <dgm:prSet presAssocID="{1E89A773-BA54-4DA3-AF41-1B4F17A81F03}" presName="compNode" presStyleCnt="0"/>
      <dgm:spPr/>
    </dgm:pt>
    <dgm:pt modelId="{AEC6665B-5097-447B-80D4-EDEAAE9C052C}" type="pres">
      <dgm:prSet presAssocID="{1E89A773-BA54-4DA3-AF41-1B4F17A81F03}" presName="bgRect" presStyleLbl="bgShp" presStyleIdx="1" presStyleCnt="2"/>
      <dgm:spPr/>
    </dgm:pt>
    <dgm:pt modelId="{214D0186-B08D-4AAF-A8CD-D9552470D220}" type="pres">
      <dgm:prSet presAssocID="{1E89A773-BA54-4DA3-AF41-1B4F17A81F0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5AB5C260-0B76-43FD-B555-4C441AF0DA96}" type="pres">
      <dgm:prSet presAssocID="{1E89A773-BA54-4DA3-AF41-1B4F17A81F03}" presName="spaceRect" presStyleCnt="0"/>
      <dgm:spPr/>
    </dgm:pt>
    <dgm:pt modelId="{840F5CBF-2E69-4EBB-9FFF-DC6F913D27D6}" type="pres">
      <dgm:prSet presAssocID="{1E89A773-BA54-4DA3-AF41-1B4F17A81F03}" presName="parTx" presStyleLbl="revTx" presStyleIdx="1" presStyleCnt="2">
        <dgm:presLayoutVars>
          <dgm:chMax val="0"/>
          <dgm:chPref val="0"/>
        </dgm:presLayoutVars>
      </dgm:prSet>
      <dgm:spPr/>
    </dgm:pt>
  </dgm:ptLst>
  <dgm:cxnLst>
    <dgm:cxn modelId="{CDD8D829-4802-4287-AEBB-3694613B3653}" srcId="{50769D7E-656B-4B79-BE7B-482EC0AF1730}" destId="{C5DD1DB1-D977-4455-BDEC-9C3B66D9365B}" srcOrd="0" destOrd="0" parTransId="{FD042589-B3ED-40BC-AD13-7DF90B05B42F}" sibTransId="{6222176D-0874-4EBB-B51F-D3B145BC19CD}"/>
    <dgm:cxn modelId="{DD331E63-396A-4D87-B976-B0ABBAFB0F99}" type="presOf" srcId="{50769D7E-656B-4B79-BE7B-482EC0AF1730}" destId="{97292D26-F128-4BBF-908A-648BFA646855}" srcOrd="0" destOrd="0" presId="urn:microsoft.com/office/officeart/2018/2/layout/IconVerticalSolidList"/>
    <dgm:cxn modelId="{9B6E176F-9985-48D9-9BB4-3373746853C7}" srcId="{50769D7E-656B-4B79-BE7B-482EC0AF1730}" destId="{1E89A773-BA54-4DA3-AF41-1B4F17A81F03}" srcOrd="1" destOrd="0" parTransId="{55F27C19-E365-46FE-900B-99B562898B61}" sibTransId="{67E9C1D8-73DD-4592-8B04-805A0C0B3AF3}"/>
    <dgm:cxn modelId="{8E3482A3-5A09-469D-8CFA-67B78597D643}" type="presOf" srcId="{1E89A773-BA54-4DA3-AF41-1B4F17A81F03}" destId="{840F5CBF-2E69-4EBB-9FFF-DC6F913D27D6}" srcOrd="0" destOrd="0" presId="urn:microsoft.com/office/officeart/2018/2/layout/IconVerticalSolidList"/>
    <dgm:cxn modelId="{715B3BFF-9F63-4BD1-8ED9-154E6AE3EF67}" type="presOf" srcId="{C5DD1DB1-D977-4455-BDEC-9C3B66D9365B}" destId="{FE5F4ABA-3488-4C76-AEC0-90FF4AF03480}" srcOrd="0" destOrd="0" presId="urn:microsoft.com/office/officeart/2018/2/layout/IconVerticalSolidList"/>
    <dgm:cxn modelId="{A4D9836F-5DAC-4EAF-91B4-00E0EF8D9E04}" type="presParOf" srcId="{97292D26-F128-4BBF-908A-648BFA646855}" destId="{5A20F244-FA2E-4E77-BBF8-167B880F3B6E}" srcOrd="0" destOrd="0" presId="urn:microsoft.com/office/officeart/2018/2/layout/IconVerticalSolidList"/>
    <dgm:cxn modelId="{47905CA7-CE59-4DD7-AB10-F8481F052481}" type="presParOf" srcId="{5A20F244-FA2E-4E77-BBF8-167B880F3B6E}" destId="{C7CDA0CA-4A02-4FD6-815E-63C9FC9665E3}" srcOrd="0" destOrd="0" presId="urn:microsoft.com/office/officeart/2018/2/layout/IconVerticalSolidList"/>
    <dgm:cxn modelId="{B83F3EF7-73AD-41FB-9D4A-65685E96F0F4}" type="presParOf" srcId="{5A20F244-FA2E-4E77-BBF8-167B880F3B6E}" destId="{B9F53EC5-0C6D-45C3-BA56-668F885DFB2B}" srcOrd="1" destOrd="0" presId="urn:microsoft.com/office/officeart/2018/2/layout/IconVerticalSolidList"/>
    <dgm:cxn modelId="{0F6A5242-0AE8-4058-A9E5-460C3D7A1DE6}" type="presParOf" srcId="{5A20F244-FA2E-4E77-BBF8-167B880F3B6E}" destId="{4441E954-5BC1-46EB-839D-E43A5DBE60F5}" srcOrd="2" destOrd="0" presId="urn:microsoft.com/office/officeart/2018/2/layout/IconVerticalSolidList"/>
    <dgm:cxn modelId="{804AFFB3-B21F-49A8-A606-678847B62D32}" type="presParOf" srcId="{5A20F244-FA2E-4E77-BBF8-167B880F3B6E}" destId="{FE5F4ABA-3488-4C76-AEC0-90FF4AF03480}" srcOrd="3" destOrd="0" presId="urn:microsoft.com/office/officeart/2018/2/layout/IconVerticalSolidList"/>
    <dgm:cxn modelId="{5E2494C3-1051-472F-A762-17B58631E6E4}" type="presParOf" srcId="{97292D26-F128-4BBF-908A-648BFA646855}" destId="{43397B8A-8767-4656-8B6B-181B5F03ECD0}" srcOrd="1" destOrd="0" presId="urn:microsoft.com/office/officeart/2018/2/layout/IconVerticalSolidList"/>
    <dgm:cxn modelId="{7EF5F28C-31A0-4E98-9F82-2B080B64BC5D}" type="presParOf" srcId="{97292D26-F128-4BBF-908A-648BFA646855}" destId="{8E577DAB-44B8-4FD5-9897-136112A75DD8}" srcOrd="2" destOrd="0" presId="urn:microsoft.com/office/officeart/2018/2/layout/IconVerticalSolidList"/>
    <dgm:cxn modelId="{E20A77A9-7FFB-48A0-AC05-5A51652D0EFF}" type="presParOf" srcId="{8E577DAB-44B8-4FD5-9897-136112A75DD8}" destId="{AEC6665B-5097-447B-80D4-EDEAAE9C052C}" srcOrd="0" destOrd="0" presId="urn:microsoft.com/office/officeart/2018/2/layout/IconVerticalSolidList"/>
    <dgm:cxn modelId="{4547BADC-F798-46FE-BE0F-E8097B320E77}" type="presParOf" srcId="{8E577DAB-44B8-4FD5-9897-136112A75DD8}" destId="{214D0186-B08D-4AAF-A8CD-D9552470D220}" srcOrd="1" destOrd="0" presId="urn:microsoft.com/office/officeart/2018/2/layout/IconVerticalSolidList"/>
    <dgm:cxn modelId="{383ECB13-3EF9-4D93-9710-ED907DF73CD1}" type="presParOf" srcId="{8E577DAB-44B8-4FD5-9897-136112A75DD8}" destId="{5AB5C260-0B76-43FD-B555-4C441AF0DA96}" srcOrd="2" destOrd="0" presId="urn:microsoft.com/office/officeart/2018/2/layout/IconVerticalSolidList"/>
    <dgm:cxn modelId="{36FE6A36-3EE7-470D-B049-EBE0179EA3C8}" type="presParOf" srcId="{8E577DAB-44B8-4FD5-9897-136112A75DD8}" destId="{840F5CBF-2E69-4EBB-9FFF-DC6F913D27D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BE1E4C-43D0-40B3-9D19-6E423AB7A3A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2B45742-DCFD-4BF1-9890-5806EE142A88}">
      <dgm:prSet/>
      <dgm:spPr/>
      <dgm:t>
        <a:bodyPr/>
        <a:lstStyle/>
        <a:p>
          <a:r>
            <a:rPr lang="he-IL"/>
            <a:t>נסביר לילדים שלפעמים אנחנו מרגישים רגש חזק שמאוד קשה לנו להרגיש ואז אותו רגש נשאר אצלנו הרבה זמן ןאנחנו לא מצליחים להתקדם לדברים אחרים.</a:t>
          </a:r>
          <a:endParaRPr lang="en-US"/>
        </a:p>
      </dgm:t>
    </dgm:pt>
    <dgm:pt modelId="{E9B6E150-8461-4168-B172-943D58513093}" type="parTrans" cxnId="{3E0FB2EB-AD0A-4E8A-9BA5-8202F59BF288}">
      <dgm:prSet/>
      <dgm:spPr/>
      <dgm:t>
        <a:bodyPr/>
        <a:lstStyle/>
        <a:p>
          <a:endParaRPr lang="en-US"/>
        </a:p>
      </dgm:t>
    </dgm:pt>
    <dgm:pt modelId="{69149818-234E-41CB-912F-A8155E75E78F}" type="sibTrans" cxnId="{3E0FB2EB-AD0A-4E8A-9BA5-8202F59BF288}">
      <dgm:prSet/>
      <dgm:spPr/>
      <dgm:t>
        <a:bodyPr/>
        <a:lstStyle/>
        <a:p>
          <a:endParaRPr lang="en-US"/>
        </a:p>
      </dgm:t>
    </dgm:pt>
    <dgm:pt modelId="{A89E2116-5142-4BC7-8D69-5249FA7BCD59}">
      <dgm:prSet/>
      <dgm:spPr/>
      <dgm:t>
        <a:bodyPr/>
        <a:lstStyle/>
        <a:p>
          <a:r>
            <a:rPr lang="he-IL"/>
            <a:t>מה אפשר לעשות כדי לשכנע את הרגש לזוז?</a:t>
          </a:r>
          <a:endParaRPr lang="en-US"/>
        </a:p>
      </dgm:t>
    </dgm:pt>
    <dgm:pt modelId="{2CE5012E-8C62-4747-9EEC-3DC0D93A22E9}" type="parTrans" cxnId="{016C6A5F-2981-4142-9A76-CC9226959145}">
      <dgm:prSet/>
      <dgm:spPr/>
      <dgm:t>
        <a:bodyPr/>
        <a:lstStyle/>
        <a:p>
          <a:endParaRPr lang="en-US"/>
        </a:p>
      </dgm:t>
    </dgm:pt>
    <dgm:pt modelId="{B2CA222C-CFFF-4B03-BA49-5E28DCB994B9}" type="sibTrans" cxnId="{016C6A5F-2981-4142-9A76-CC9226959145}">
      <dgm:prSet/>
      <dgm:spPr/>
      <dgm:t>
        <a:bodyPr/>
        <a:lstStyle/>
        <a:p>
          <a:endParaRPr lang="en-US"/>
        </a:p>
      </dgm:t>
    </dgm:pt>
    <dgm:pt modelId="{19049536-D840-44BF-8390-D430D9B3403D}" type="pres">
      <dgm:prSet presAssocID="{EABE1E4C-43D0-40B3-9D19-6E423AB7A3AF}" presName="root" presStyleCnt="0">
        <dgm:presLayoutVars>
          <dgm:dir/>
          <dgm:resizeHandles val="exact"/>
        </dgm:presLayoutVars>
      </dgm:prSet>
      <dgm:spPr/>
    </dgm:pt>
    <dgm:pt modelId="{1C308F52-92D9-4D14-9D4C-E0CE80358C42}" type="pres">
      <dgm:prSet presAssocID="{C2B45742-DCFD-4BF1-9890-5806EE142A88}" presName="compNode" presStyleCnt="0"/>
      <dgm:spPr/>
    </dgm:pt>
    <dgm:pt modelId="{C9C8ED7B-805F-4F5A-95E8-AEAC1D8A5D79}" type="pres">
      <dgm:prSet presAssocID="{C2B45742-DCFD-4BF1-9890-5806EE142A8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ad Face with No Fill"/>
        </a:ext>
      </dgm:extLst>
    </dgm:pt>
    <dgm:pt modelId="{5B98EF7C-B2BE-4125-BF5F-C06B7E3800FA}" type="pres">
      <dgm:prSet presAssocID="{C2B45742-DCFD-4BF1-9890-5806EE142A88}" presName="spaceRect" presStyleCnt="0"/>
      <dgm:spPr/>
    </dgm:pt>
    <dgm:pt modelId="{43E60FBC-A109-4F27-9909-BC378E4B2D44}" type="pres">
      <dgm:prSet presAssocID="{C2B45742-DCFD-4BF1-9890-5806EE142A88}" presName="textRect" presStyleLbl="revTx" presStyleIdx="0" presStyleCnt="2">
        <dgm:presLayoutVars>
          <dgm:chMax val="1"/>
          <dgm:chPref val="1"/>
        </dgm:presLayoutVars>
      </dgm:prSet>
      <dgm:spPr/>
    </dgm:pt>
    <dgm:pt modelId="{643F7B15-F6CE-45D5-873A-77B904E852BB}" type="pres">
      <dgm:prSet presAssocID="{69149818-234E-41CB-912F-A8155E75E78F}" presName="sibTrans" presStyleCnt="0"/>
      <dgm:spPr/>
    </dgm:pt>
    <dgm:pt modelId="{0F5E401F-827C-406D-9805-3403CE4DD66F}" type="pres">
      <dgm:prSet presAssocID="{A89E2116-5142-4BC7-8D69-5249FA7BCD59}" presName="compNode" presStyleCnt="0"/>
      <dgm:spPr/>
    </dgm:pt>
    <dgm:pt modelId="{3C77841C-BE68-4F7B-A20D-F4643CA1AF25}" type="pres">
      <dgm:prSet presAssocID="{A89E2116-5142-4BC7-8D69-5249FA7BCD5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דרמה"/>
        </a:ext>
      </dgm:extLst>
    </dgm:pt>
    <dgm:pt modelId="{849CB524-3833-4015-9ACC-274A1364270B}" type="pres">
      <dgm:prSet presAssocID="{A89E2116-5142-4BC7-8D69-5249FA7BCD59}" presName="spaceRect" presStyleCnt="0"/>
      <dgm:spPr/>
    </dgm:pt>
    <dgm:pt modelId="{06C8C491-C80A-4D76-A5A9-7C0BB30FA3F5}" type="pres">
      <dgm:prSet presAssocID="{A89E2116-5142-4BC7-8D69-5249FA7BCD59}" presName="textRect" presStyleLbl="revTx" presStyleIdx="1" presStyleCnt="2">
        <dgm:presLayoutVars>
          <dgm:chMax val="1"/>
          <dgm:chPref val="1"/>
        </dgm:presLayoutVars>
      </dgm:prSet>
      <dgm:spPr/>
    </dgm:pt>
  </dgm:ptLst>
  <dgm:cxnLst>
    <dgm:cxn modelId="{016C6A5F-2981-4142-9A76-CC9226959145}" srcId="{EABE1E4C-43D0-40B3-9D19-6E423AB7A3AF}" destId="{A89E2116-5142-4BC7-8D69-5249FA7BCD59}" srcOrd="1" destOrd="0" parTransId="{2CE5012E-8C62-4747-9EEC-3DC0D93A22E9}" sibTransId="{B2CA222C-CFFF-4B03-BA49-5E28DCB994B9}"/>
    <dgm:cxn modelId="{0B40AF46-AB39-46B6-9514-83EA1D44A32E}" type="presOf" srcId="{EABE1E4C-43D0-40B3-9D19-6E423AB7A3AF}" destId="{19049536-D840-44BF-8390-D430D9B3403D}" srcOrd="0" destOrd="0" presId="urn:microsoft.com/office/officeart/2018/2/layout/IconLabelList"/>
    <dgm:cxn modelId="{896F5B56-425A-4B8B-A81F-5FDAF39200FD}" type="presOf" srcId="{A89E2116-5142-4BC7-8D69-5249FA7BCD59}" destId="{06C8C491-C80A-4D76-A5A9-7C0BB30FA3F5}" srcOrd="0" destOrd="0" presId="urn:microsoft.com/office/officeart/2018/2/layout/IconLabelList"/>
    <dgm:cxn modelId="{55DBF995-211E-4E33-BF9C-34FA1AE2E72B}" type="presOf" srcId="{C2B45742-DCFD-4BF1-9890-5806EE142A88}" destId="{43E60FBC-A109-4F27-9909-BC378E4B2D44}" srcOrd="0" destOrd="0" presId="urn:microsoft.com/office/officeart/2018/2/layout/IconLabelList"/>
    <dgm:cxn modelId="{3E0FB2EB-AD0A-4E8A-9BA5-8202F59BF288}" srcId="{EABE1E4C-43D0-40B3-9D19-6E423AB7A3AF}" destId="{C2B45742-DCFD-4BF1-9890-5806EE142A88}" srcOrd="0" destOrd="0" parTransId="{E9B6E150-8461-4168-B172-943D58513093}" sibTransId="{69149818-234E-41CB-912F-A8155E75E78F}"/>
    <dgm:cxn modelId="{176455FE-9C66-4C4C-9944-35A04266DE12}" type="presParOf" srcId="{19049536-D840-44BF-8390-D430D9B3403D}" destId="{1C308F52-92D9-4D14-9D4C-E0CE80358C42}" srcOrd="0" destOrd="0" presId="urn:microsoft.com/office/officeart/2018/2/layout/IconLabelList"/>
    <dgm:cxn modelId="{3EBC126D-0B9A-4975-AFD2-2D317D217D78}" type="presParOf" srcId="{1C308F52-92D9-4D14-9D4C-E0CE80358C42}" destId="{C9C8ED7B-805F-4F5A-95E8-AEAC1D8A5D79}" srcOrd="0" destOrd="0" presId="urn:microsoft.com/office/officeart/2018/2/layout/IconLabelList"/>
    <dgm:cxn modelId="{1242B071-4005-4631-9C54-0659EBDBFE12}" type="presParOf" srcId="{1C308F52-92D9-4D14-9D4C-E0CE80358C42}" destId="{5B98EF7C-B2BE-4125-BF5F-C06B7E3800FA}" srcOrd="1" destOrd="0" presId="urn:microsoft.com/office/officeart/2018/2/layout/IconLabelList"/>
    <dgm:cxn modelId="{D33A7A74-4029-48EE-8CA2-E4FFE2F554E3}" type="presParOf" srcId="{1C308F52-92D9-4D14-9D4C-E0CE80358C42}" destId="{43E60FBC-A109-4F27-9909-BC378E4B2D44}" srcOrd="2" destOrd="0" presId="urn:microsoft.com/office/officeart/2018/2/layout/IconLabelList"/>
    <dgm:cxn modelId="{900894CE-36BD-4622-84C4-31A73AC047EA}" type="presParOf" srcId="{19049536-D840-44BF-8390-D430D9B3403D}" destId="{643F7B15-F6CE-45D5-873A-77B904E852BB}" srcOrd="1" destOrd="0" presId="urn:microsoft.com/office/officeart/2018/2/layout/IconLabelList"/>
    <dgm:cxn modelId="{B6796351-31A0-4F4E-94B6-BF36C223430D}" type="presParOf" srcId="{19049536-D840-44BF-8390-D430D9B3403D}" destId="{0F5E401F-827C-406D-9805-3403CE4DD66F}" srcOrd="2" destOrd="0" presId="urn:microsoft.com/office/officeart/2018/2/layout/IconLabelList"/>
    <dgm:cxn modelId="{53BA48D7-089D-47ED-B97B-1C409955CEF1}" type="presParOf" srcId="{0F5E401F-827C-406D-9805-3403CE4DD66F}" destId="{3C77841C-BE68-4F7B-A20D-F4643CA1AF25}" srcOrd="0" destOrd="0" presId="urn:microsoft.com/office/officeart/2018/2/layout/IconLabelList"/>
    <dgm:cxn modelId="{E17B3A46-DD5B-497A-8A8B-235BD83F500D}" type="presParOf" srcId="{0F5E401F-827C-406D-9805-3403CE4DD66F}" destId="{849CB524-3833-4015-9ACC-274A1364270B}" srcOrd="1" destOrd="0" presId="urn:microsoft.com/office/officeart/2018/2/layout/IconLabelList"/>
    <dgm:cxn modelId="{6316DAF9-32C0-4CBA-9371-32813A1DD5C3}" type="presParOf" srcId="{0F5E401F-827C-406D-9805-3403CE4DD66F}" destId="{06C8C491-C80A-4D76-A5A9-7C0BB30FA3F5}"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2F756D-8FAB-48CA-9B62-56B4E6E2EC6D}"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D916C70D-8429-45FE-8F15-150A2AF390CC}">
      <dgm:prSet/>
      <dgm:spPr/>
      <dgm:t>
        <a:bodyPr/>
        <a:lstStyle/>
        <a:p>
          <a:pPr algn="r"/>
          <a:r>
            <a:rPr lang="he-IL" dirty="0"/>
            <a:t>משחקי זמנים- ניסיון בתחילה להאריך את משך הזמן שבו מופיע רגש לא נעים ובהמשך לקצר אותו.</a:t>
          </a:r>
          <a:endParaRPr lang="en-US" dirty="0"/>
        </a:p>
      </dgm:t>
    </dgm:pt>
    <dgm:pt modelId="{6368D541-1D5E-4D91-A852-B7FA93B0DB66}" type="parTrans" cxnId="{8819868C-513E-4209-8E87-B30324A3D2EE}">
      <dgm:prSet/>
      <dgm:spPr/>
      <dgm:t>
        <a:bodyPr/>
        <a:lstStyle/>
        <a:p>
          <a:endParaRPr lang="en-US"/>
        </a:p>
      </dgm:t>
    </dgm:pt>
    <dgm:pt modelId="{1205C728-0A85-416C-A24D-CC6F69EAD5AF}" type="sibTrans" cxnId="{8819868C-513E-4209-8E87-B30324A3D2EE}">
      <dgm:prSet/>
      <dgm:spPr/>
      <dgm:t>
        <a:bodyPr/>
        <a:lstStyle/>
        <a:p>
          <a:endParaRPr lang="en-US"/>
        </a:p>
      </dgm:t>
    </dgm:pt>
    <dgm:pt modelId="{3E47CA0B-ABED-457A-B594-760AD9DB2AA8}">
      <dgm:prSet/>
      <dgm:spPr/>
      <dgm:t>
        <a:bodyPr/>
        <a:lstStyle/>
        <a:p>
          <a:pPr algn="r"/>
          <a:r>
            <a:rPr lang="he-IL" dirty="0"/>
            <a:t>גל הרגשות- עם ילדים קטנים ניתן לצייר את הרגשות כמו גלים, לצרף אליהם רגשות אחרים ולבחון את תהליכי </a:t>
          </a:r>
          <a:r>
            <a:rPr lang="he-IL" dirty="0" err="1"/>
            <a:t>העליה</a:t>
          </a:r>
          <a:r>
            <a:rPr lang="he-IL" dirty="0"/>
            <a:t> והירידה שלהם.</a:t>
          </a:r>
          <a:endParaRPr lang="en-US" dirty="0"/>
        </a:p>
      </dgm:t>
    </dgm:pt>
    <dgm:pt modelId="{592177E3-4C7C-4D96-BC13-E45A5DAAAFA7}" type="parTrans" cxnId="{25F89F73-8CBE-4289-81B6-A4EB92ECD59F}">
      <dgm:prSet/>
      <dgm:spPr/>
      <dgm:t>
        <a:bodyPr/>
        <a:lstStyle/>
        <a:p>
          <a:endParaRPr lang="en-US"/>
        </a:p>
      </dgm:t>
    </dgm:pt>
    <dgm:pt modelId="{AA86EA39-3263-4187-9874-A867E40D4E4F}" type="sibTrans" cxnId="{25F89F73-8CBE-4289-81B6-A4EB92ECD59F}">
      <dgm:prSet/>
      <dgm:spPr/>
      <dgm:t>
        <a:bodyPr/>
        <a:lstStyle/>
        <a:p>
          <a:endParaRPr lang="en-US"/>
        </a:p>
      </dgm:t>
    </dgm:pt>
    <dgm:pt modelId="{546A9CF7-BFDE-4004-82CD-721274F2210E}">
      <dgm:prSet/>
      <dgm:spPr/>
      <dgm:t>
        <a:bodyPr/>
        <a:lstStyle/>
        <a:p>
          <a:pPr algn="r"/>
          <a:r>
            <a:rPr lang="he-IL" dirty="0"/>
            <a:t>עם ילדים יותר גדולים ניתן להתנסות בהתבוננות רגשית, רק להסתכל על הרגשות ולא להשפיע עליהם. לראות אם יש עוד רגשות, האם עוצמת הרגש משתנה וכולי.</a:t>
          </a:r>
          <a:endParaRPr lang="en-US" dirty="0"/>
        </a:p>
      </dgm:t>
    </dgm:pt>
    <dgm:pt modelId="{B2BB82D0-3AF6-44E1-A5AB-EF6E70F451A9}" type="parTrans" cxnId="{F21440E6-F72E-4669-9E85-BC64955BA0A3}">
      <dgm:prSet/>
      <dgm:spPr/>
      <dgm:t>
        <a:bodyPr/>
        <a:lstStyle/>
        <a:p>
          <a:endParaRPr lang="en-US"/>
        </a:p>
      </dgm:t>
    </dgm:pt>
    <dgm:pt modelId="{DB7DBFF8-DE79-4F10-8A59-F340E6B65FB2}" type="sibTrans" cxnId="{F21440E6-F72E-4669-9E85-BC64955BA0A3}">
      <dgm:prSet/>
      <dgm:spPr/>
      <dgm:t>
        <a:bodyPr/>
        <a:lstStyle/>
        <a:p>
          <a:endParaRPr lang="en-US"/>
        </a:p>
      </dgm:t>
    </dgm:pt>
    <dgm:pt modelId="{47BDB6AD-D620-4F72-B147-B559837DBC26}" type="pres">
      <dgm:prSet presAssocID="{6E2F756D-8FAB-48CA-9B62-56B4E6E2EC6D}" presName="vert0" presStyleCnt="0">
        <dgm:presLayoutVars>
          <dgm:dir/>
          <dgm:animOne val="branch"/>
          <dgm:animLvl val="lvl"/>
        </dgm:presLayoutVars>
      </dgm:prSet>
      <dgm:spPr/>
    </dgm:pt>
    <dgm:pt modelId="{756DA6BB-F3F5-4F49-9247-F9A33EA32E31}" type="pres">
      <dgm:prSet presAssocID="{D916C70D-8429-45FE-8F15-150A2AF390CC}" presName="thickLine" presStyleLbl="alignNode1" presStyleIdx="0" presStyleCnt="3"/>
      <dgm:spPr/>
    </dgm:pt>
    <dgm:pt modelId="{AFFE1850-B42B-4734-9E9D-40C2A25A2B8B}" type="pres">
      <dgm:prSet presAssocID="{D916C70D-8429-45FE-8F15-150A2AF390CC}" presName="horz1" presStyleCnt="0"/>
      <dgm:spPr/>
    </dgm:pt>
    <dgm:pt modelId="{39728728-CAFD-4303-A21D-D26CC6030920}" type="pres">
      <dgm:prSet presAssocID="{D916C70D-8429-45FE-8F15-150A2AF390CC}" presName="tx1" presStyleLbl="revTx" presStyleIdx="0" presStyleCnt="3"/>
      <dgm:spPr/>
    </dgm:pt>
    <dgm:pt modelId="{7BB1E597-5D98-47DF-AEB0-23D7ABC48BFB}" type="pres">
      <dgm:prSet presAssocID="{D916C70D-8429-45FE-8F15-150A2AF390CC}" presName="vert1" presStyleCnt="0"/>
      <dgm:spPr/>
    </dgm:pt>
    <dgm:pt modelId="{0F2441F9-7332-47B7-9816-1734D3549B67}" type="pres">
      <dgm:prSet presAssocID="{3E47CA0B-ABED-457A-B594-760AD9DB2AA8}" presName="thickLine" presStyleLbl="alignNode1" presStyleIdx="1" presStyleCnt="3"/>
      <dgm:spPr/>
    </dgm:pt>
    <dgm:pt modelId="{2F3BBA99-D7C5-416F-9810-D383DA42495D}" type="pres">
      <dgm:prSet presAssocID="{3E47CA0B-ABED-457A-B594-760AD9DB2AA8}" presName="horz1" presStyleCnt="0"/>
      <dgm:spPr/>
    </dgm:pt>
    <dgm:pt modelId="{72A1534B-EEBC-409C-9637-8DE2FEA72D99}" type="pres">
      <dgm:prSet presAssocID="{3E47CA0B-ABED-457A-B594-760AD9DB2AA8}" presName="tx1" presStyleLbl="revTx" presStyleIdx="1" presStyleCnt="3"/>
      <dgm:spPr/>
    </dgm:pt>
    <dgm:pt modelId="{803C57BA-60FC-48F1-8CCE-16440287C039}" type="pres">
      <dgm:prSet presAssocID="{3E47CA0B-ABED-457A-B594-760AD9DB2AA8}" presName="vert1" presStyleCnt="0"/>
      <dgm:spPr/>
    </dgm:pt>
    <dgm:pt modelId="{838F282D-17FA-41E9-8EF6-0DE4E6572C80}" type="pres">
      <dgm:prSet presAssocID="{546A9CF7-BFDE-4004-82CD-721274F2210E}" presName="thickLine" presStyleLbl="alignNode1" presStyleIdx="2" presStyleCnt="3"/>
      <dgm:spPr/>
    </dgm:pt>
    <dgm:pt modelId="{8B6EE6C4-AB37-47DA-9F55-26F199FEB58B}" type="pres">
      <dgm:prSet presAssocID="{546A9CF7-BFDE-4004-82CD-721274F2210E}" presName="horz1" presStyleCnt="0"/>
      <dgm:spPr/>
    </dgm:pt>
    <dgm:pt modelId="{97CAB451-278A-4C9E-AA05-6BC50A9A3256}" type="pres">
      <dgm:prSet presAssocID="{546A9CF7-BFDE-4004-82CD-721274F2210E}" presName="tx1" presStyleLbl="revTx" presStyleIdx="2" presStyleCnt="3"/>
      <dgm:spPr/>
    </dgm:pt>
    <dgm:pt modelId="{6BF7AF33-03B0-41D1-BBCD-2B25348339AD}" type="pres">
      <dgm:prSet presAssocID="{546A9CF7-BFDE-4004-82CD-721274F2210E}" presName="vert1" presStyleCnt="0"/>
      <dgm:spPr/>
    </dgm:pt>
  </dgm:ptLst>
  <dgm:cxnLst>
    <dgm:cxn modelId="{25F89F73-8CBE-4289-81B6-A4EB92ECD59F}" srcId="{6E2F756D-8FAB-48CA-9B62-56B4E6E2EC6D}" destId="{3E47CA0B-ABED-457A-B594-760AD9DB2AA8}" srcOrd="1" destOrd="0" parTransId="{592177E3-4C7C-4D96-BC13-E45A5DAAAFA7}" sibTransId="{AA86EA39-3263-4187-9874-A867E40D4E4F}"/>
    <dgm:cxn modelId="{C961A258-DEF8-4CD0-86C3-8E1E104DC925}" type="presOf" srcId="{D916C70D-8429-45FE-8F15-150A2AF390CC}" destId="{39728728-CAFD-4303-A21D-D26CC6030920}" srcOrd="0" destOrd="0" presId="urn:microsoft.com/office/officeart/2008/layout/LinedList"/>
    <dgm:cxn modelId="{A2B9855A-BD4E-40F1-A33F-7FE561122638}" type="presOf" srcId="{6E2F756D-8FAB-48CA-9B62-56B4E6E2EC6D}" destId="{47BDB6AD-D620-4F72-B147-B559837DBC26}" srcOrd="0" destOrd="0" presId="urn:microsoft.com/office/officeart/2008/layout/LinedList"/>
    <dgm:cxn modelId="{8819868C-513E-4209-8E87-B30324A3D2EE}" srcId="{6E2F756D-8FAB-48CA-9B62-56B4E6E2EC6D}" destId="{D916C70D-8429-45FE-8F15-150A2AF390CC}" srcOrd="0" destOrd="0" parTransId="{6368D541-1D5E-4D91-A852-B7FA93B0DB66}" sibTransId="{1205C728-0A85-416C-A24D-CC6F69EAD5AF}"/>
    <dgm:cxn modelId="{4D13268D-0000-468D-A2C1-FDFFA6E02B93}" type="presOf" srcId="{546A9CF7-BFDE-4004-82CD-721274F2210E}" destId="{97CAB451-278A-4C9E-AA05-6BC50A9A3256}" srcOrd="0" destOrd="0" presId="urn:microsoft.com/office/officeart/2008/layout/LinedList"/>
    <dgm:cxn modelId="{5365E2E3-6E3B-413A-8C57-8930F246FE52}" type="presOf" srcId="{3E47CA0B-ABED-457A-B594-760AD9DB2AA8}" destId="{72A1534B-EEBC-409C-9637-8DE2FEA72D99}" srcOrd="0" destOrd="0" presId="urn:microsoft.com/office/officeart/2008/layout/LinedList"/>
    <dgm:cxn modelId="{F21440E6-F72E-4669-9E85-BC64955BA0A3}" srcId="{6E2F756D-8FAB-48CA-9B62-56B4E6E2EC6D}" destId="{546A9CF7-BFDE-4004-82CD-721274F2210E}" srcOrd="2" destOrd="0" parTransId="{B2BB82D0-3AF6-44E1-A5AB-EF6E70F451A9}" sibTransId="{DB7DBFF8-DE79-4F10-8A59-F340E6B65FB2}"/>
    <dgm:cxn modelId="{3FB604CF-FA96-4B47-8CE8-C726A88F31E8}" type="presParOf" srcId="{47BDB6AD-D620-4F72-B147-B559837DBC26}" destId="{756DA6BB-F3F5-4F49-9247-F9A33EA32E31}" srcOrd="0" destOrd="0" presId="urn:microsoft.com/office/officeart/2008/layout/LinedList"/>
    <dgm:cxn modelId="{61129E5B-0322-46F2-A9BA-E61E49F235E9}" type="presParOf" srcId="{47BDB6AD-D620-4F72-B147-B559837DBC26}" destId="{AFFE1850-B42B-4734-9E9D-40C2A25A2B8B}" srcOrd="1" destOrd="0" presId="urn:microsoft.com/office/officeart/2008/layout/LinedList"/>
    <dgm:cxn modelId="{413CFF06-B9A1-402A-AD84-90341AC4E794}" type="presParOf" srcId="{AFFE1850-B42B-4734-9E9D-40C2A25A2B8B}" destId="{39728728-CAFD-4303-A21D-D26CC6030920}" srcOrd="0" destOrd="0" presId="urn:microsoft.com/office/officeart/2008/layout/LinedList"/>
    <dgm:cxn modelId="{E5E23115-6245-4F84-A17F-47D59E411835}" type="presParOf" srcId="{AFFE1850-B42B-4734-9E9D-40C2A25A2B8B}" destId="{7BB1E597-5D98-47DF-AEB0-23D7ABC48BFB}" srcOrd="1" destOrd="0" presId="urn:microsoft.com/office/officeart/2008/layout/LinedList"/>
    <dgm:cxn modelId="{18C2477E-AFA4-4208-B119-F17479E7A71A}" type="presParOf" srcId="{47BDB6AD-D620-4F72-B147-B559837DBC26}" destId="{0F2441F9-7332-47B7-9816-1734D3549B67}" srcOrd="2" destOrd="0" presId="urn:microsoft.com/office/officeart/2008/layout/LinedList"/>
    <dgm:cxn modelId="{1215E8D3-21B0-4AD4-8DE9-8086DA38DEF2}" type="presParOf" srcId="{47BDB6AD-D620-4F72-B147-B559837DBC26}" destId="{2F3BBA99-D7C5-416F-9810-D383DA42495D}" srcOrd="3" destOrd="0" presId="urn:microsoft.com/office/officeart/2008/layout/LinedList"/>
    <dgm:cxn modelId="{8E70C14F-E8DA-4F14-8287-382A1ADA6EF3}" type="presParOf" srcId="{2F3BBA99-D7C5-416F-9810-D383DA42495D}" destId="{72A1534B-EEBC-409C-9637-8DE2FEA72D99}" srcOrd="0" destOrd="0" presId="urn:microsoft.com/office/officeart/2008/layout/LinedList"/>
    <dgm:cxn modelId="{C9539F5B-EE13-404D-AB3F-3987E729A1EE}" type="presParOf" srcId="{2F3BBA99-D7C5-416F-9810-D383DA42495D}" destId="{803C57BA-60FC-48F1-8CCE-16440287C039}" srcOrd="1" destOrd="0" presId="urn:microsoft.com/office/officeart/2008/layout/LinedList"/>
    <dgm:cxn modelId="{21DC19BC-FBEF-433E-A475-42EA622E3FE2}" type="presParOf" srcId="{47BDB6AD-D620-4F72-B147-B559837DBC26}" destId="{838F282D-17FA-41E9-8EF6-0DE4E6572C80}" srcOrd="4" destOrd="0" presId="urn:microsoft.com/office/officeart/2008/layout/LinedList"/>
    <dgm:cxn modelId="{5259EA63-6BA3-4F31-8483-DF572C2AC694}" type="presParOf" srcId="{47BDB6AD-D620-4F72-B147-B559837DBC26}" destId="{8B6EE6C4-AB37-47DA-9F55-26F199FEB58B}" srcOrd="5" destOrd="0" presId="urn:microsoft.com/office/officeart/2008/layout/LinedList"/>
    <dgm:cxn modelId="{1C5434CA-7332-4EDF-87DD-1AD2DE0DA905}" type="presParOf" srcId="{8B6EE6C4-AB37-47DA-9F55-26F199FEB58B}" destId="{97CAB451-278A-4C9E-AA05-6BC50A9A3256}" srcOrd="0" destOrd="0" presId="urn:microsoft.com/office/officeart/2008/layout/LinedList"/>
    <dgm:cxn modelId="{00A9BADB-0A0D-41F5-AEC6-109F5A7D3B21}" type="presParOf" srcId="{8B6EE6C4-AB37-47DA-9F55-26F199FEB58B}" destId="{6BF7AF33-03B0-41D1-BBCD-2B25348339A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9A1DF-FDA1-4BD4-B8E5-0E348F492D7E}">
      <dsp:nvSpPr>
        <dsp:cNvPr id="0" name=""/>
        <dsp:cNvSpPr/>
      </dsp:nvSpPr>
      <dsp:spPr>
        <a:xfrm>
          <a:off x="1227" y="267023"/>
          <a:ext cx="4309690" cy="2736653"/>
        </a:xfrm>
        <a:prstGeom prst="roundRect">
          <a:avLst>
            <a:gd name="adj" fmla="val 10000"/>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dsp:spPr>
      <dsp:style>
        <a:lnRef idx="0">
          <a:scrgbClr r="0" g="0" b="0"/>
        </a:lnRef>
        <a:fillRef idx="3">
          <a:scrgbClr r="0" g="0" b="0"/>
        </a:fillRef>
        <a:effectRef idx="2">
          <a:scrgbClr r="0" g="0" b="0"/>
        </a:effectRef>
        <a:fontRef idx="minor">
          <a:schemeClr val="lt1"/>
        </a:fontRef>
      </dsp:style>
    </dsp:sp>
    <dsp:sp modelId="{B7FDBD21-B39B-42A3-9EDE-439BB9DA60EC}">
      <dsp:nvSpPr>
        <dsp:cNvPr id="0" name=""/>
        <dsp:cNvSpPr/>
      </dsp:nvSpPr>
      <dsp:spPr>
        <a:xfrm>
          <a:off x="480082" y="721935"/>
          <a:ext cx="4309690" cy="2736653"/>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he-IL" sz="2800" kern="1200"/>
            <a:t>רגשות שונים מורגשים אצלנו בעוצמות שונות. לעוצמת הרגש יש השפעה גדולה מאוד על התגובה שתגיע כתוצאה מאותו רגש.</a:t>
          </a:r>
          <a:endParaRPr lang="en-US" sz="2800" kern="1200"/>
        </a:p>
      </dsp:txBody>
      <dsp:txXfrm>
        <a:off x="560236" y="802089"/>
        <a:ext cx="4149382" cy="2576345"/>
      </dsp:txXfrm>
    </dsp:sp>
    <dsp:sp modelId="{09883D22-50A2-487C-8830-85DD5944F164}">
      <dsp:nvSpPr>
        <dsp:cNvPr id="0" name=""/>
        <dsp:cNvSpPr/>
      </dsp:nvSpPr>
      <dsp:spPr>
        <a:xfrm>
          <a:off x="5268627" y="267023"/>
          <a:ext cx="4309690" cy="2736653"/>
        </a:xfrm>
        <a:prstGeom prst="roundRect">
          <a:avLst>
            <a:gd name="adj" fmla="val 10000"/>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dsp:spPr>
      <dsp:style>
        <a:lnRef idx="0">
          <a:scrgbClr r="0" g="0" b="0"/>
        </a:lnRef>
        <a:fillRef idx="3">
          <a:scrgbClr r="0" g="0" b="0"/>
        </a:fillRef>
        <a:effectRef idx="2">
          <a:scrgbClr r="0" g="0" b="0"/>
        </a:effectRef>
        <a:fontRef idx="minor">
          <a:schemeClr val="lt1"/>
        </a:fontRef>
      </dsp:style>
    </dsp:sp>
    <dsp:sp modelId="{DF6367D2-03A4-45E6-B1ED-5EF413EEFB57}">
      <dsp:nvSpPr>
        <dsp:cNvPr id="0" name=""/>
        <dsp:cNvSpPr/>
      </dsp:nvSpPr>
      <dsp:spPr>
        <a:xfrm>
          <a:off x="5747481" y="721935"/>
          <a:ext cx="4309690" cy="2736653"/>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he-IL" sz="2800" kern="1200"/>
            <a:t>השלב הראשון בפיתוח היכולת לשלוט בעוצמה הרגשית הוא להבין שיש מידות ועוצמות שונות. </a:t>
          </a:r>
          <a:endParaRPr lang="en-US" sz="2800" kern="1200"/>
        </a:p>
      </dsp:txBody>
      <dsp:txXfrm>
        <a:off x="5827635" y="802089"/>
        <a:ext cx="4149382" cy="2576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5C22C-09A1-4DB6-B5A3-6B7ED4C51E5A}">
      <dsp:nvSpPr>
        <dsp:cNvPr id="0" name=""/>
        <dsp:cNvSpPr/>
      </dsp:nvSpPr>
      <dsp:spPr>
        <a:xfrm>
          <a:off x="0" y="2542"/>
          <a:ext cx="6246248" cy="0"/>
        </a:xfrm>
        <a:prstGeom prst="line">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w="6350" cap="flat" cmpd="sng" algn="ctr">
          <a:solidFill>
            <a:schemeClr val="accent2">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3">
          <a:scrgbClr r="0" g="0" b="0"/>
        </a:fillRef>
        <a:effectRef idx="2">
          <a:scrgbClr r="0" g="0" b="0"/>
        </a:effectRef>
        <a:fontRef idx="minor">
          <a:schemeClr val="lt1"/>
        </a:fontRef>
      </dsp:style>
    </dsp:sp>
    <dsp:sp modelId="{C983D1AF-5E00-4C66-B07B-E39029F0C442}">
      <dsp:nvSpPr>
        <dsp:cNvPr id="0" name=""/>
        <dsp:cNvSpPr/>
      </dsp:nvSpPr>
      <dsp:spPr>
        <a:xfrm>
          <a:off x="0" y="2542"/>
          <a:ext cx="6246248" cy="173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r" defTabSz="1200150">
            <a:lnSpc>
              <a:spcPct val="90000"/>
            </a:lnSpc>
            <a:spcBef>
              <a:spcPct val="0"/>
            </a:spcBef>
            <a:spcAft>
              <a:spcPct val="35000"/>
            </a:spcAft>
            <a:buNone/>
          </a:pPr>
          <a:r>
            <a:rPr lang="he-IL" sz="2700" kern="1200" dirty="0"/>
            <a:t>אחד המסרים החשובים שנרצה להעביר לילדים הוא שניתן להתמודד גם עם רגשות בעוצמה גבוהה, שאפשר להכיל את הרגש ולחכות עד שהוא יתמתן מעצמו.</a:t>
          </a:r>
          <a:endParaRPr lang="en-US" sz="2700" kern="1200" dirty="0"/>
        </a:p>
      </dsp:txBody>
      <dsp:txXfrm>
        <a:off x="0" y="2542"/>
        <a:ext cx="6246248" cy="1734293"/>
      </dsp:txXfrm>
    </dsp:sp>
    <dsp:sp modelId="{A8843960-2757-4A59-B5B7-D41CE25683F2}">
      <dsp:nvSpPr>
        <dsp:cNvPr id="0" name=""/>
        <dsp:cNvSpPr/>
      </dsp:nvSpPr>
      <dsp:spPr>
        <a:xfrm>
          <a:off x="0" y="1736836"/>
          <a:ext cx="6246248" cy="0"/>
        </a:xfrm>
        <a:prstGeom prst="line">
          <a:avLst/>
        </a:prstGeom>
        <a:gradFill rotWithShape="0">
          <a:gsLst>
            <a:gs pos="0">
              <a:schemeClr val="accent3">
                <a:hueOff val="0"/>
                <a:satOff val="0"/>
                <a:lumOff val="0"/>
                <a:alphaOff val="0"/>
                <a:satMod val="100000"/>
                <a:lumMod val="100000"/>
              </a:schemeClr>
            </a:gs>
            <a:gs pos="50000">
              <a:schemeClr val="accent3">
                <a:hueOff val="0"/>
                <a:satOff val="0"/>
                <a:lumOff val="0"/>
                <a:alphaOff val="0"/>
                <a:shade val="99000"/>
                <a:satMod val="105000"/>
                <a:lumMod val="100000"/>
              </a:schemeClr>
            </a:gs>
            <a:gs pos="100000">
              <a:schemeClr val="accent3">
                <a:hueOff val="0"/>
                <a:satOff val="0"/>
                <a:lumOff val="0"/>
                <a:alphaOff val="0"/>
                <a:shade val="98000"/>
                <a:satMod val="105000"/>
                <a:lumMod val="100000"/>
              </a:schemeClr>
            </a:gs>
          </a:gsLst>
          <a:lin ang="5400000" scaled="0"/>
        </a:gradFill>
        <a:ln w="6350" cap="flat" cmpd="sng" algn="ctr">
          <a:solidFill>
            <a:schemeClr val="accent3">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3">
          <a:scrgbClr r="0" g="0" b="0"/>
        </a:fillRef>
        <a:effectRef idx="2">
          <a:scrgbClr r="0" g="0" b="0"/>
        </a:effectRef>
        <a:fontRef idx="minor">
          <a:schemeClr val="lt1"/>
        </a:fontRef>
      </dsp:style>
    </dsp:sp>
    <dsp:sp modelId="{4B07D7C8-6673-42EF-9A38-493C895DA398}">
      <dsp:nvSpPr>
        <dsp:cNvPr id="0" name=""/>
        <dsp:cNvSpPr/>
      </dsp:nvSpPr>
      <dsp:spPr>
        <a:xfrm>
          <a:off x="0" y="1736836"/>
          <a:ext cx="6246248" cy="173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r" defTabSz="1200150">
            <a:lnSpc>
              <a:spcPct val="90000"/>
            </a:lnSpc>
            <a:spcBef>
              <a:spcPct val="0"/>
            </a:spcBef>
            <a:spcAft>
              <a:spcPct val="35000"/>
            </a:spcAft>
            <a:buNone/>
          </a:pPr>
          <a:endParaRPr lang="he-IL" sz="2700" b="1" kern="1200" dirty="0"/>
        </a:p>
        <a:p>
          <a:pPr marL="0" lvl="0" indent="0" algn="r" defTabSz="1200150">
            <a:lnSpc>
              <a:spcPct val="90000"/>
            </a:lnSpc>
            <a:spcBef>
              <a:spcPct val="0"/>
            </a:spcBef>
            <a:spcAft>
              <a:spcPct val="35000"/>
            </a:spcAft>
            <a:buNone/>
          </a:pPr>
          <a:r>
            <a:rPr lang="he-IL" sz="2700" b="1" kern="1200" dirty="0"/>
            <a:t>מותר להיות עצובים, כועסים , פוחדים או מאוכזבים!</a:t>
          </a:r>
          <a:endParaRPr lang="en-US" sz="2700" kern="1200" dirty="0"/>
        </a:p>
      </dsp:txBody>
      <dsp:txXfrm>
        <a:off x="0" y="1736836"/>
        <a:ext cx="6246248" cy="1734293"/>
      </dsp:txXfrm>
    </dsp:sp>
    <dsp:sp modelId="{7EC6270C-90B6-4DFD-9CC2-B5A560B4DDE0}">
      <dsp:nvSpPr>
        <dsp:cNvPr id="0" name=""/>
        <dsp:cNvSpPr/>
      </dsp:nvSpPr>
      <dsp:spPr>
        <a:xfrm>
          <a:off x="0" y="3471130"/>
          <a:ext cx="6246248" cy="0"/>
        </a:xfrm>
        <a:prstGeom prst="line">
          <a:avLst/>
        </a:prstGeom>
        <a:gradFill rotWithShape="0">
          <a:gsLst>
            <a:gs pos="0">
              <a:schemeClr val="accent4">
                <a:hueOff val="0"/>
                <a:satOff val="0"/>
                <a:lumOff val="0"/>
                <a:alphaOff val="0"/>
                <a:satMod val="100000"/>
                <a:lumMod val="100000"/>
              </a:schemeClr>
            </a:gs>
            <a:gs pos="50000">
              <a:schemeClr val="accent4">
                <a:hueOff val="0"/>
                <a:satOff val="0"/>
                <a:lumOff val="0"/>
                <a:alphaOff val="0"/>
                <a:shade val="99000"/>
                <a:satMod val="105000"/>
                <a:lumMod val="100000"/>
              </a:schemeClr>
            </a:gs>
            <a:gs pos="100000">
              <a:schemeClr val="accent4">
                <a:hueOff val="0"/>
                <a:satOff val="0"/>
                <a:lumOff val="0"/>
                <a:alphaOff val="0"/>
                <a:shade val="98000"/>
                <a:satMod val="105000"/>
                <a:lumMod val="100000"/>
              </a:schemeClr>
            </a:gs>
          </a:gsLst>
          <a:lin ang="5400000" scaled="0"/>
        </a:gradFill>
        <a:ln w="6350" cap="flat" cmpd="sng" algn="ctr">
          <a:solidFill>
            <a:schemeClr val="accent4">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3">
          <a:scrgbClr r="0" g="0" b="0"/>
        </a:fillRef>
        <a:effectRef idx="2">
          <a:scrgbClr r="0" g="0" b="0"/>
        </a:effectRef>
        <a:fontRef idx="minor">
          <a:schemeClr val="lt1"/>
        </a:fontRef>
      </dsp:style>
    </dsp:sp>
    <dsp:sp modelId="{8E17DAEF-09D9-4AA2-89E5-4CC7FF9DC396}">
      <dsp:nvSpPr>
        <dsp:cNvPr id="0" name=""/>
        <dsp:cNvSpPr/>
      </dsp:nvSpPr>
      <dsp:spPr>
        <a:xfrm>
          <a:off x="0" y="3471130"/>
          <a:ext cx="6246248" cy="173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r" defTabSz="1200150">
            <a:lnSpc>
              <a:spcPct val="90000"/>
            </a:lnSpc>
            <a:spcBef>
              <a:spcPct val="0"/>
            </a:spcBef>
            <a:spcAft>
              <a:spcPct val="35000"/>
            </a:spcAft>
            <a:buNone/>
          </a:pPr>
          <a:r>
            <a:rPr lang="he-IL" sz="2700" kern="1200" dirty="0"/>
            <a:t>בשלב שלאחר מכן אפשר לנסות ולהשפיע על עוצמת הרגש.</a:t>
          </a:r>
          <a:endParaRPr lang="en-US" sz="2700" kern="1200" dirty="0"/>
        </a:p>
      </dsp:txBody>
      <dsp:txXfrm>
        <a:off x="0" y="3471130"/>
        <a:ext cx="6246248" cy="17342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B5AFA3-A0DB-4C16-B8E1-BA54D8CDCE20}">
      <dsp:nvSpPr>
        <dsp:cNvPr id="0" name=""/>
        <dsp:cNvSpPr/>
      </dsp:nvSpPr>
      <dsp:spPr>
        <a:xfrm>
          <a:off x="0" y="846294"/>
          <a:ext cx="6246248" cy="156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1E0B9E-B255-4580-8B09-80BEF6CFE6D3}">
      <dsp:nvSpPr>
        <dsp:cNvPr id="0" name=""/>
        <dsp:cNvSpPr/>
      </dsp:nvSpPr>
      <dsp:spPr>
        <a:xfrm>
          <a:off x="472623" y="1197832"/>
          <a:ext cx="859314" cy="859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B22865-D411-40D5-B07C-00E4F315C4B6}">
      <dsp:nvSpPr>
        <dsp:cNvPr id="0" name=""/>
        <dsp:cNvSpPr/>
      </dsp:nvSpPr>
      <dsp:spPr>
        <a:xfrm>
          <a:off x="1804560" y="846294"/>
          <a:ext cx="4441687" cy="156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53" tIns="165353" rIns="165353" bIns="165353" numCol="1" spcCol="1270" anchor="ctr" anchorCtr="0">
          <a:noAutofit/>
        </a:bodyPr>
        <a:lstStyle/>
        <a:p>
          <a:pPr marL="0" lvl="0" indent="0" algn="ctr" defTabSz="1111250">
            <a:lnSpc>
              <a:spcPct val="90000"/>
            </a:lnSpc>
            <a:spcBef>
              <a:spcPct val="0"/>
            </a:spcBef>
            <a:spcAft>
              <a:spcPct val="35000"/>
            </a:spcAft>
            <a:buNone/>
          </a:pPr>
          <a:r>
            <a:rPr lang="he-IL" sz="2500" kern="1200" dirty="0"/>
            <a:t>משימת בית- </a:t>
          </a:r>
          <a:endParaRPr lang="en-US" sz="2500" kern="1200" dirty="0"/>
        </a:p>
      </dsp:txBody>
      <dsp:txXfrm>
        <a:off x="1804560" y="846294"/>
        <a:ext cx="4441687" cy="1562390"/>
      </dsp:txXfrm>
    </dsp:sp>
    <dsp:sp modelId="{F50AD9D7-9B71-45A4-BF1F-C69D81C2BB20}">
      <dsp:nvSpPr>
        <dsp:cNvPr id="0" name=""/>
        <dsp:cNvSpPr/>
      </dsp:nvSpPr>
      <dsp:spPr>
        <a:xfrm>
          <a:off x="0" y="2799282"/>
          <a:ext cx="6246248" cy="156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5CE68A-0F60-44D8-B602-6A849D2D0B1F}">
      <dsp:nvSpPr>
        <dsp:cNvPr id="0" name=""/>
        <dsp:cNvSpPr/>
      </dsp:nvSpPr>
      <dsp:spPr>
        <a:xfrm>
          <a:off x="472623" y="3150820"/>
          <a:ext cx="859314" cy="859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7E87FA-B178-44E6-AD51-6D970B696301}">
      <dsp:nvSpPr>
        <dsp:cNvPr id="0" name=""/>
        <dsp:cNvSpPr/>
      </dsp:nvSpPr>
      <dsp:spPr>
        <a:xfrm>
          <a:off x="1804560" y="2799282"/>
          <a:ext cx="4441687" cy="156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53" tIns="165353" rIns="165353" bIns="165353" numCol="1" spcCol="1270" anchor="ctr" anchorCtr="0">
          <a:noAutofit/>
        </a:bodyPr>
        <a:lstStyle/>
        <a:p>
          <a:pPr marL="0" lvl="0" indent="0" algn="r" defTabSz="1111250">
            <a:lnSpc>
              <a:spcPct val="90000"/>
            </a:lnSpc>
            <a:spcBef>
              <a:spcPct val="0"/>
            </a:spcBef>
            <a:spcAft>
              <a:spcPct val="35000"/>
            </a:spcAft>
            <a:buNone/>
          </a:pPr>
          <a:r>
            <a:rPr lang="he-IL" sz="2500" kern="1200" dirty="0"/>
            <a:t>נבקש מהילדים לנסות לתרגל הפחתת עוצמה ולכתוב מה עזר להם.</a:t>
          </a:r>
          <a:endParaRPr lang="en-US" sz="2500" kern="1200" dirty="0"/>
        </a:p>
      </dsp:txBody>
      <dsp:txXfrm>
        <a:off x="1804560" y="2799282"/>
        <a:ext cx="4441687" cy="15623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DA0CA-4A02-4FD6-815E-63C9FC9665E3}">
      <dsp:nvSpPr>
        <dsp:cNvPr id="0" name=""/>
        <dsp:cNvSpPr/>
      </dsp:nvSpPr>
      <dsp:spPr>
        <a:xfrm>
          <a:off x="0" y="846294"/>
          <a:ext cx="6246248" cy="15623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F53EC5-0C6D-45C3-BA56-668F885DFB2B}">
      <dsp:nvSpPr>
        <dsp:cNvPr id="0" name=""/>
        <dsp:cNvSpPr/>
      </dsp:nvSpPr>
      <dsp:spPr>
        <a:xfrm>
          <a:off x="472623" y="1197832"/>
          <a:ext cx="859314" cy="859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5F4ABA-3488-4C76-AEC0-90FF4AF03480}">
      <dsp:nvSpPr>
        <dsp:cNvPr id="0" name=""/>
        <dsp:cNvSpPr/>
      </dsp:nvSpPr>
      <dsp:spPr>
        <a:xfrm>
          <a:off x="1804560" y="846294"/>
          <a:ext cx="4441687" cy="156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53" tIns="165353" rIns="165353" bIns="165353" numCol="1" spcCol="1270" anchor="ctr" anchorCtr="0">
          <a:noAutofit/>
        </a:bodyPr>
        <a:lstStyle/>
        <a:p>
          <a:pPr marL="0" lvl="0" indent="0" algn="r" defTabSz="711200">
            <a:lnSpc>
              <a:spcPct val="90000"/>
            </a:lnSpc>
            <a:spcBef>
              <a:spcPct val="0"/>
            </a:spcBef>
            <a:spcAft>
              <a:spcPct val="35000"/>
            </a:spcAft>
            <a:buNone/>
          </a:pPr>
          <a:r>
            <a:rPr lang="he-IL" sz="1600" kern="1200" dirty="0"/>
            <a:t>מהירות תגובה הינה הזמן שלוקח לילד להגיע לעוצמה רגשית גבוהה.</a:t>
          </a:r>
          <a:endParaRPr lang="en-US" sz="1600" kern="1200" dirty="0"/>
        </a:p>
      </dsp:txBody>
      <dsp:txXfrm>
        <a:off x="1804560" y="846294"/>
        <a:ext cx="4441687" cy="1562390"/>
      </dsp:txXfrm>
    </dsp:sp>
    <dsp:sp modelId="{AEC6665B-5097-447B-80D4-EDEAAE9C052C}">
      <dsp:nvSpPr>
        <dsp:cNvPr id="0" name=""/>
        <dsp:cNvSpPr/>
      </dsp:nvSpPr>
      <dsp:spPr>
        <a:xfrm>
          <a:off x="0" y="2799282"/>
          <a:ext cx="6246248" cy="15623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4D0186-B08D-4AAF-A8CD-D9552470D220}">
      <dsp:nvSpPr>
        <dsp:cNvPr id="0" name=""/>
        <dsp:cNvSpPr/>
      </dsp:nvSpPr>
      <dsp:spPr>
        <a:xfrm>
          <a:off x="472623" y="3150820"/>
          <a:ext cx="859314" cy="859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0F5CBF-2E69-4EBB-9FFF-DC6F913D27D6}">
      <dsp:nvSpPr>
        <dsp:cNvPr id="0" name=""/>
        <dsp:cNvSpPr/>
      </dsp:nvSpPr>
      <dsp:spPr>
        <a:xfrm>
          <a:off x="1804560" y="2799282"/>
          <a:ext cx="4441687" cy="156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53" tIns="165353" rIns="165353" bIns="165353" numCol="1" spcCol="1270" anchor="ctr" anchorCtr="0">
          <a:noAutofit/>
        </a:bodyPr>
        <a:lstStyle/>
        <a:p>
          <a:pPr marL="0" lvl="0" indent="0" algn="r" defTabSz="711200">
            <a:lnSpc>
              <a:spcPct val="90000"/>
            </a:lnSpc>
            <a:spcBef>
              <a:spcPct val="0"/>
            </a:spcBef>
            <a:spcAft>
              <a:spcPct val="35000"/>
            </a:spcAft>
            <a:buNone/>
          </a:pPr>
          <a:r>
            <a:rPr lang="he-IL" sz="1600" kern="1200" dirty="0"/>
            <a:t>מדובר בתגובה שהיא כמעט אינסטינקטיבית , תגובה הישרדותית של הגוף ולכן , קשה מאוד להשפיע עליה. המודעות לפרק הזמן הקצר הזה הינה חשובה מאוד והכלי היעיל להתמודדות הינו הפניית קשב והסחת דעת מותאמת עבור אותו ילד .</a:t>
          </a:r>
          <a:endParaRPr lang="en-US" sz="1600" kern="1200" dirty="0"/>
        </a:p>
      </dsp:txBody>
      <dsp:txXfrm>
        <a:off x="1804560" y="2799282"/>
        <a:ext cx="4441687" cy="15623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ED7B-805F-4F5A-95E8-AEAC1D8A5D79}">
      <dsp:nvSpPr>
        <dsp:cNvPr id="0" name=""/>
        <dsp:cNvSpPr/>
      </dsp:nvSpPr>
      <dsp:spPr>
        <a:xfrm>
          <a:off x="1519199" y="295699"/>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E60FBC-A109-4F27-9909-BC378E4B2D44}">
      <dsp:nvSpPr>
        <dsp:cNvPr id="0" name=""/>
        <dsp:cNvSpPr/>
      </dsp:nvSpPr>
      <dsp:spPr>
        <a:xfrm>
          <a:off x="331199" y="270991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he-IL" sz="1500" kern="1200"/>
            <a:t>נסביר לילדים שלפעמים אנחנו מרגישים רגש חזק שמאוד קשה לנו להרגיש ואז אותו רגש נשאר אצלנו הרבה זמן ןאנחנו לא מצליחים להתקדם לדברים אחרים.</a:t>
          </a:r>
          <a:endParaRPr lang="en-US" sz="1500" kern="1200"/>
        </a:p>
      </dsp:txBody>
      <dsp:txXfrm>
        <a:off x="331199" y="2709912"/>
        <a:ext cx="4320000" cy="720000"/>
      </dsp:txXfrm>
    </dsp:sp>
    <dsp:sp modelId="{3C77841C-BE68-4F7B-A20D-F4643CA1AF25}">
      <dsp:nvSpPr>
        <dsp:cNvPr id="0" name=""/>
        <dsp:cNvSpPr/>
      </dsp:nvSpPr>
      <dsp:spPr>
        <a:xfrm>
          <a:off x="6595199" y="295699"/>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6C8C491-C80A-4D76-A5A9-7C0BB30FA3F5}">
      <dsp:nvSpPr>
        <dsp:cNvPr id="0" name=""/>
        <dsp:cNvSpPr/>
      </dsp:nvSpPr>
      <dsp:spPr>
        <a:xfrm>
          <a:off x="5407199" y="270991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he-IL" sz="1500" kern="1200"/>
            <a:t>מה אפשר לעשות כדי לשכנע את הרגש לזוז?</a:t>
          </a:r>
          <a:endParaRPr lang="en-US" sz="1500" kern="1200"/>
        </a:p>
      </dsp:txBody>
      <dsp:txXfrm>
        <a:off x="5407199" y="2709912"/>
        <a:ext cx="4320000" cy="72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DA6BB-F3F5-4F49-9247-F9A33EA32E31}">
      <dsp:nvSpPr>
        <dsp:cNvPr id="0" name=""/>
        <dsp:cNvSpPr/>
      </dsp:nvSpPr>
      <dsp:spPr>
        <a:xfrm>
          <a:off x="0" y="2542"/>
          <a:ext cx="6246248" cy="0"/>
        </a:xfrm>
        <a:prstGeom prst="line">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w="6350" cap="flat" cmpd="sng" algn="ctr">
          <a:solidFill>
            <a:schemeClr val="accent2">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3">
          <a:scrgbClr r="0" g="0" b="0"/>
        </a:fillRef>
        <a:effectRef idx="2">
          <a:scrgbClr r="0" g="0" b="0"/>
        </a:effectRef>
        <a:fontRef idx="minor">
          <a:schemeClr val="lt1"/>
        </a:fontRef>
      </dsp:style>
    </dsp:sp>
    <dsp:sp modelId="{39728728-CAFD-4303-A21D-D26CC6030920}">
      <dsp:nvSpPr>
        <dsp:cNvPr id="0" name=""/>
        <dsp:cNvSpPr/>
      </dsp:nvSpPr>
      <dsp:spPr>
        <a:xfrm>
          <a:off x="0" y="2542"/>
          <a:ext cx="6246248" cy="173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r" defTabSz="1200150">
            <a:lnSpc>
              <a:spcPct val="90000"/>
            </a:lnSpc>
            <a:spcBef>
              <a:spcPct val="0"/>
            </a:spcBef>
            <a:spcAft>
              <a:spcPct val="35000"/>
            </a:spcAft>
            <a:buNone/>
          </a:pPr>
          <a:r>
            <a:rPr lang="he-IL" sz="2700" kern="1200" dirty="0"/>
            <a:t>משחקי זמנים- ניסיון בתחילה להאריך את משך הזמן שבו מופיע רגש לא נעים ובהמשך לקצר אותו.</a:t>
          </a:r>
          <a:endParaRPr lang="en-US" sz="2700" kern="1200" dirty="0"/>
        </a:p>
      </dsp:txBody>
      <dsp:txXfrm>
        <a:off x="0" y="2542"/>
        <a:ext cx="6246248" cy="1734293"/>
      </dsp:txXfrm>
    </dsp:sp>
    <dsp:sp modelId="{0F2441F9-7332-47B7-9816-1734D3549B67}">
      <dsp:nvSpPr>
        <dsp:cNvPr id="0" name=""/>
        <dsp:cNvSpPr/>
      </dsp:nvSpPr>
      <dsp:spPr>
        <a:xfrm>
          <a:off x="0" y="1736836"/>
          <a:ext cx="6246248" cy="0"/>
        </a:xfrm>
        <a:prstGeom prst="line">
          <a:avLst/>
        </a:prstGeom>
        <a:gradFill rotWithShape="0">
          <a:gsLst>
            <a:gs pos="0">
              <a:schemeClr val="accent2">
                <a:hueOff val="-723100"/>
                <a:satOff val="-4962"/>
                <a:lumOff val="2549"/>
                <a:alphaOff val="0"/>
                <a:satMod val="100000"/>
                <a:lumMod val="100000"/>
              </a:schemeClr>
            </a:gs>
            <a:gs pos="50000">
              <a:schemeClr val="accent2">
                <a:hueOff val="-723100"/>
                <a:satOff val="-4962"/>
                <a:lumOff val="2549"/>
                <a:alphaOff val="0"/>
                <a:shade val="99000"/>
                <a:satMod val="105000"/>
                <a:lumMod val="100000"/>
              </a:schemeClr>
            </a:gs>
            <a:gs pos="100000">
              <a:schemeClr val="accent2">
                <a:hueOff val="-723100"/>
                <a:satOff val="-4962"/>
                <a:lumOff val="2549"/>
                <a:alphaOff val="0"/>
                <a:shade val="98000"/>
                <a:satMod val="105000"/>
                <a:lumMod val="100000"/>
              </a:schemeClr>
            </a:gs>
          </a:gsLst>
          <a:lin ang="5400000" scaled="0"/>
        </a:gradFill>
        <a:ln w="6350" cap="flat" cmpd="sng" algn="ctr">
          <a:solidFill>
            <a:schemeClr val="accent2">
              <a:hueOff val="-723100"/>
              <a:satOff val="-4962"/>
              <a:lumOff val="2549"/>
              <a:alphaOff val="0"/>
            </a:schemeClr>
          </a:solidFill>
          <a:prstDash val="solid"/>
        </a:ln>
        <a:effectLst>
          <a:outerShdw blurRad="38100" dist="12700" dir="5400000" algn="ctr" rotWithShape="0">
            <a:srgbClr val="000000">
              <a:alpha val="63000"/>
            </a:srgbClr>
          </a:outerShdw>
        </a:effectLst>
      </dsp:spPr>
      <dsp:style>
        <a:lnRef idx="1">
          <a:scrgbClr r="0" g="0" b="0"/>
        </a:lnRef>
        <a:fillRef idx="3">
          <a:scrgbClr r="0" g="0" b="0"/>
        </a:fillRef>
        <a:effectRef idx="2">
          <a:scrgbClr r="0" g="0" b="0"/>
        </a:effectRef>
        <a:fontRef idx="minor">
          <a:schemeClr val="lt1"/>
        </a:fontRef>
      </dsp:style>
    </dsp:sp>
    <dsp:sp modelId="{72A1534B-EEBC-409C-9637-8DE2FEA72D99}">
      <dsp:nvSpPr>
        <dsp:cNvPr id="0" name=""/>
        <dsp:cNvSpPr/>
      </dsp:nvSpPr>
      <dsp:spPr>
        <a:xfrm>
          <a:off x="0" y="1736836"/>
          <a:ext cx="6246248" cy="173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r" defTabSz="1200150">
            <a:lnSpc>
              <a:spcPct val="90000"/>
            </a:lnSpc>
            <a:spcBef>
              <a:spcPct val="0"/>
            </a:spcBef>
            <a:spcAft>
              <a:spcPct val="35000"/>
            </a:spcAft>
            <a:buNone/>
          </a:pPr>
          <a:r>
            <a:rPr lang="he-IL" sz="2700" kern="1200" dirty="0"/>
            <a:t>גל הרגשות- עם ילדים קטנים ניתן לצייר את הרגשות כמו גלים, לצרף אליהם רגשות אחרים ולבחון את תהליכי </a:t>
          </a:r>
          <a:r>
            <a:rPr lang="he-IL" sz="2700" kern="1200" dirty="0" err="1"/>
            <a:t>העליה</a:t>
          </a:r>
          <a:r>
            <a:rPr lang="he-IL" sz="2700" kern="1200" dirty="0"/>
            <a:t> והירידה שלהם.</a:t>
          </a:r>
          <a:endParaRPr lang="en-US" sz="2700" kern="1200" dirty="0"/>
        </a:p>
      </dsp:txBody>
      <dsp:txXfrm>
        <a:off x="0" y="1736836"/>
        <a:ext cx="6246248" cy="1734293"/>
      </dsp:txXfrm>
    </dsp:sp>
    <dsp:sp modelId="{838F282D-17FA-41E9-8EF6-0DE4E6572C80}">
      <dsp:nvSpPr>
        <dsp:cNvPr id="0" name=""/>
        <dsp:cNvSpPr/>
      </dsp:nvSpPr>
      <dsp:spPr>
        <a:xfrm>
          <a:off x="0" y="3471130"/>
          <a:ext cx="6246248" cy="0"/>
        </a:xfrm>
        <a:prstGeom prst="line">
          <a:avLst/>
        </a:prstGeom>
        <a:gradFill rotWithShape="0">
          <a:gsLst>
            <a:gs pos="0">
              <a:schemeClr val="accent2">
                <a:hueOff val="-1446200"/>
                <a:satOff val="-9924"/>
                <a:lumOff val="5098"/>
                <a:alphaOff val="0"/>
                <a:satMod val="100000"/>
                <a:lumMod val="100000"/>
              </a:schemeClr>
            </a:gs>
            <a:gs pos="50000">
              <a:schemeClr val="accent2">
                <a:hueOff val="-1446200"/>
                <a:satOff val="-9924"/>
                <a:lumOff val="5098"/>
                <a:alphaOff val="0"/>
                <a:shade val="99000"/>
                <a:satMod val="105000"/>
                <a:lumMod val="100000"/>
              </a:schemeClr>
            </a:gs>
            <a:gs pos="100000">
              <a:schemeClr val="accent2">
                <a:hueOff val="-1446200"/>
                <a:satOff val="-9924"/>
                <a:lumOff val="5098"/>
                <a:alphaOff val="0"/>
                <a:shade val="98000"/>
                <a:satMod val="105000"/>
                <a:lumMod val="100000"/>
              </a:schemeClr>
            </a:gs>
          </a:gsLst>
          <a:lin ang="5400000" scaled="0"/>
        </a:gradFill>
        <a:ln w="6350" cap="flat" cmpd="sng" algn="ctr">
          <a:solidFill>
            <a:schemeClr val="accent2">
              <a:hueOff val="-1446200"/>
              <a:satOff val="-9924"/>
              <a:lumOff val="5098"/>
              <a:alphaOff val="0"/>
            </a:schemeClr>
          </a:solidFill>
          <a:prstDash val="solid"/>
        </a:ln>
        <a:effectLst>
          <a:outerShdw blurRad="38100" dist="12700" dir="5400000" algn="ctr" rotWithShape="0">
            <a:srgbClr val="000000">
              <a:alpha val="63000"/>
            </a:srgbClr>
          </a:outerShdw>
        </a:effectLst>
      </dsp:spPr>
      <dsp:style>
        <a:lnRef idx="1">
          <a:scrgbClr r="0" g="0" b="0"/>
        </a:lnRef>
        <a:fillRef idx="3">
          <a:scrgbClr r="0" g="0" b="0"/>
        </a:fillRef>
        <a:effectRef idx="2">
          <a:scrgbClr r="0" g="0" b="0"/>
        </a:effectRef>
        <a:fontRef idx="minor">
          <a:schemeClr val="lt1"/>
        </a:fontRef>
      </dsp:style>
    </dsp:sp>
    <dsp:sp modelId="{97CAB451-278A-4C9E-AA05-6BC50A9A3256}">
      <dsp:nvSpPr>
        <dsp:cNvPr id="0" name=""/>
        <dsp:cNvSpPr/>
      </dsp:nvSpPr>
      <dsp:spPr>
        <a:xfrm>
          <a:off x="0" y="3471130"/>
          <a:ext cx="6246248" cy="173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r" defTabSz="1200150">
            <a:lnSpc>
              <a:spcPct val="90000"/>
            </a:lnSpc>
            <a:spcBef>
              <a:spcPct val="0"/>
            </a:spcBef>
            <a:spcAft>
              <a:spcPct val="35000"/>
            </a:spcAft>
            <a:buNone/>
          </a:pPr>
          <a:r>
            <a:rPr lang="he-IL" sz="2700" kern="1200" dirty="0"/>
            <a:t>עם ילדים יותר גדולים ניתן להתנסות בהתבוננות רגשית, רק להסתכל על הרגשות ולא להשפיע עליהם. לראות אם יש עוד רגשות, האם עוצמת הרגש משתנה וכולי.</a:t>
          </a:r>
          <a:endParaRPr lang="en-US" sz="2700" kern="1200" dirty="0"/>
        </a:p>
      </dsp:txBody>
      <dsp:txXfrm>
        <a:off x="0" y="3471130"/>
        <a:ext cx="6246248" cy="17342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1/10/2021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1/10/2021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1/10/2021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1/10/2021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1/10/2021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1/10/2021</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1/10/2021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1"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r" defTabSz="914400" rtl="1"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r" defTabSz="914400" rtl="1"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4DAA60C-4D80-4DDF-A529-A6B2155FBF99}"/>
              </a:ext>
            </a:extLst>
          </p:cNvPr>
          <p:cNvSpPr>
            <a:spLocks noGrp="1"/>
          </p:cNvSpPr>
          <p:nvPr>
            <p:ph type="ctrTitle"/>
          </p:nvPr>
        </p:nvSpPr>
        <p:spPr/>
        <p:txBody>
          <a:bodyPr/>
          <a:lstStyle/>
          <a:p>
            <a:r>
              <a:rPr lang="he-IL" dirty="0"/>
              <a:t>ויסות רגשי</a:t>
            </a:r>
            <a:br>
              <a:rPr lang="he-IL" dirty="0"/>
            </a:br>
            <a:r>
              <a:rPr lang="he-IL" dirty="0"/>
              <a:t>עבודה קבוצתית</a:t>
            </a:r>
          </a:p>
        </p:txBody>
      </p:sp>
      <p:sp>
        <p:nvSpPr>
          <p:cNvPr id="3" name="כותרת משנה 2">
            <a:extLst>
              <a:ext uri="{FF2B5EF4-FFF2-40B4-BE49-F238E27FC236}">
                <a16:creationId xmlns:a16="http://schemas.microsoft.com/office/drawing/2014/main" id="{C6B25385-0268-4A68-AF9C-A83F9D8B555D}"/>
              </a:ext>
            </a:extLst>
          </p:cNvPr>
          <p:cNvSpPr>
            <a:spLocks noGrp="1"/>
          </p:cNvSpPr>
          <p:nvPr>
            <p:ph type="subTitle" idx="1"/>
          </p:nvPr>
        </p:nvSpPr>
        <p:spPr>
          <a:xfrm>
            <a:off x="1481495" y="4682063"/>
            <a:ext cx="9070848" cy="457201"/>
          </a:xfrm>
        </p:spPr>
        <p:txBody>
          <a:bodyPr>
            <a:normAutofit/>
          </a:bodyPr>
          <a:lstStyle/>
          <a:p>
            <a:r>
              <a:rPr lang="he-IL" sz="2000" dirty="0"/>
              <a:t>מרצה: דאנה גליקשטיין</a:t>
            </a:r>
          </a:p>
        </p:txBody>
      </p:sp>
    </p:spTree>
    <p:extLst>
      <p:ext uri="{BB962C8B-B14F-4D97-AF65-F5344CB8AC3E}">
        <p14:creationId xmlns:p14="http://schemas.microsoft.com/office/powerpoint/2010/main" val="277044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7E5DB9-047E-4B99-96C4-E508AF14CA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56C4C32-613C-4BB8-9DBD-314668DF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solidFill>
            <a:schemeClr val="bg2"/>
          </a:solidFill>
          <a:ln w="6350" cap="sq" cmpd="sng" algn="ctr">
            <a:noFill/>
            <a:prstDash val="solid"/>
            <a:miter lim="800000"/>
          </a:ln>
          <a:effectLst/>
        </p:spPr>
      </p:sp>
      <p:sp>
        <p:nvSpPr>
          <p:cNvPr id="2" name="כותרת 1">
            <a:extLst>
              <a:ext uri="{FF2B5EF4-FFF2-40B4-BE49-F238E27FC236}">
                <a16:creationId xmlns:a16="http://schemas.microsoft.com/office/drawing/2014/main" id="{C094F46E-DA87-43E3-96FE-8367E319537A}"/>
              </a:ext>
            </a:extLst>
          </p:cNvPr>
          <p:cNvSpPr>
            <a:spLocks noGrp="1"/>
          </p:cNvSpPr>
          <p:nvPr>
            <p:ph type="title"/>
          </p:nvPr>
        </p:nvSpPr>
        <p:spPr>
          <a:xfrm>
            <a:off x="578442" y="689472"/>
            <a:ext cx="3765200" cy="5479056"/>
          </a:xfrm>
        </p:spPr>
        <p:txBody>
          <a:bodyPr>
            <a:normAutofit/>
          </a:bodyPr>
          <a:lstStyle/>
          <a:p>
            <a:pPr algn="ctr"/>
            <a:r>
              <a:rPr lang="he-IL" dirty="0"/>
              <a:t>מהירות תגובה רגשית</a:t>
            </a:r>
          </a:p>
        </p:txBody>
      </p:sp>
      <p:sp>
        <p:nvSpPr>
          <p:cNvPr id="13" name="Rectangle 12">
            <a:extLst>
              <a:ext uri="{FF2B5EF4-FFF2-40B4-BE49-F238E27FC236}">
                <a16:creationId xmlns:a16="http://schemas.microsoft.com/office/drawing/2014/main" id="{55973FA6-2A55-4BD8-A266-8F0F39355C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מציין מיקום תוכן 2">
            <a:extLst>
              <a:ext uri="{FF2B5EF4-FFF2-40B4-BE49-F238E27FC236}">
                <a16:creationId xmlns:a16="http://schemas.microsoft.com/office/drawing/2014/main" id="{8C11AE10-E05C-4CE7-8342-74C4B950CB68}"/>
              </a:ext>
            </a:extLst>
          </p:cNvPr>
          <p:cNvGraphicFramePr>
            <a:graphicFrameLocks noGrp="1"/>
          </p:cNvGraphicFramePr>
          <p:nvPr>
            <p:ph idx="1"/>
            <p:extLst>
              <p:ext uri="{D42A27DB-BD31-4B8C-83A1-F6EECF244321}">
                <p14:modId xmlns:p14="http://schemas.microsoft.com/office/powerpoint/2010/main" val="2937177793"/>
              </p:ext>
            </p:extLst>
          </p:nvPr>
        </p:nvGraphicFramePr>
        <p:xfrm>
          <a:off x="5138058" y="800947"/>
          <a:ext cx="6246248" cy="5207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275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A0B76B-7793-4346-AAF3-0BEC24E54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61CD8D93-3220-4947-A635-73D78A4EFAFC}"/>
              </a:ext>
            </a:extLst>
          </p:cNvPr>
          <p:cNvPicPr>
            <a:picLocks noChangeAspect="1"/>
          </p:cNvPicPr>
          <p:nvPr/>
        </p:nvPicPr>
        <p:blipFill rotWithShape="1">
          <a:blip r:embed="rId2"/>
          <a:srcRect l="18165" r="42125" b="-1"/>
          <a:stretch/>
        </p:blipFill>
        <p:spPr>
          <a:xfrm>
            <a:off x="2" y="10"/>
            <a:ext cx="4079708" cy="6857990"/>
          </a:xfrm>
          <a:prstGeom prst="rect">
            <a:avLst/>
          </a:prstGeom>
        </p:spPr>
      </p:pic>
      <p:sp>
        <p:nvSpPr>
          <p:cNvPr id="22" name="Rectangle 21">
            <a:extLst>
              <a:ext uri="{FF2B5EF4-FFF2-40B4-BE49-F238E27FC236}">
                <a16:creationId xmlns:a16="http://schemas.microsoft.com/office/drawing/2014/main" id="{FDCC942F-4DE8-44CA-B824-B58DB1751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6625" y="374904"/>
            <a:ext cx="7340156" cy="6108192"/>
          </a:xfrm>
          <a:prstGeom prst="rect">
            <a:avLst/>
          </a:prstGeom>
          <a:noFill/>
          <a:ln w="6350" cap="sq">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כותרת 1">
            <a:extLst>
              <a:ext uri="{FF2B5EF4-FFF2-40B4-BE49-F238E27FC236}">
                <a16:creationId xmlns:a16="http://schemas.microsoft.com/office/drawing/2014/main" id="{241CCB70-8C69-464D-B0D4-48DE641439B2}"/>
              </a:ext>
            </a:extLst>
          </p:cNvPr>
          <p:cNvSpPr>
            <a:spLocks noGrp="1"/>
          </p:cNvSpPr>
          <p:nvPr>
            <p:ph type="title"/>
          </p:nvPr>
        </p:nvSpPr>
        <p:spPr>
          <a:xfrm>
            <a:off x="4965192" y="642593"/>
            <a:ext cx="6280826" cy="1746504"/>
          </a:xfrm>
        </p:spPr>
        <p:txBody>
          <a:bodyPr>
            <a:normAutofit/>
          </a:bodyPr>
          <a:lstStyle/>
          <a:p>
            <a:pPr algn="ctr"/>
            <a:r>
              <a:rPr lang="he-IL" dirty="0"/>
              <a:t>מהירות תגובה רגשית</a:t>
            </a:r>
          </a:p>
        </p:txBody>
      </p:sp>
      <p:sp>
        <p:nvSpPr>
          <p:cNvPr id="3" name="מציין מיקום תוכן 2">
            <a:extLst>
              <a:ext uri="{FF2B5EF4-FFF2-40B4-BE49-F238E27FC236}">
                <a16:creationId xmlns:a16="http://schemas.microsoft.com/office/drawing/2014/main" id="{E6EDCF6C-6DC6-4494-96D4-43BABBADFDD7}"/>
              </a:ext>
            </a:extLst>
          </p:cNvPr>
          <p:cNvSpPr>
            <a:spLocks noGrp="1"/>
          </p:cNvSpPr>
          <p:nvPr>
            <p:ph idx="1"/>
          </p:nvPr>
        </p:nvSpPr>
        <p:spPr>
          <a:xfrm>
            <a:off x="4965192" y="2386584"/>
            <a:ext cx="6280826" cy="3648456"/>
          </a:xfrm>
        </p:spPr>
        <p:txBody>
          <a:bodyPr>
            <a:normAutofit/>
          </a:bodyPr>
          <a:lstStyle/>
          <a:p>
            <a:r>
              <a:rPr lang="he-IL" dirty="0"/>
              <a:t>נסביר לילדים שלפעמים אנחנו מגיבים מהר מאוד לדברים שקורים סביבנו. אנחנו "מתחממים" או "חוטפים עצבים" מהר מאוד. זוהי </a:t>
            </a:r>
            <a:r>
              <a:rPr lang="he-IL" dirty="0" err="1"/>
              <a:t>נטיה</a:t>
            </a:r>
            <a:r>
              <a:rPr lang="he-IL" dirty="0"/>
              <a:t> טבעית של הגוף לשמור עלינו מפני סכנה. </a:t>
            </a:r>
          </a:p>
          <a:p>
            <a:endParaRPr lang="he-IL" dirty="0"/>
          </a:p>
          <a:p>
            <a:r>
              <a:rPr lang="he-IL" dirty="0"/>
              <a:t>הבעיה היא שכיום , לרוב, התגובות המהירות שלנו לא עוזרות לנו ופעמים רבות הן מקלקלות לנו.</a:t>
            </a:r>
          </a:p>
          <a:p>
            <a:endParaRPr lang="he-IL" dirty="0"/>
          </a:p>
          <a:p>
            <a:r>
              <a:rPr lang="he-IL" dirty="0"/>
              <a:t>מה אפשר לעשות?</a:t>
            </a:r>
          </a:p>
        </p:txBody>
      </p:sp>
    </p:spTree>
    <p:extLst>
      <p:ext uri="{BB962C8B-B14F-4D97-AF65-F5344CB8AC3E}">
        <p14:creationId xmlns:p14="http://schemas.microsoft.com/office/powerpoint/2010/main" val="374382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rgbClr val="B1DDFF"/>
              </a:gs>
              <a:gs pos="100000">
                <a:srgbClr val="CDE9FF"/>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2"/>
          </a:solidFill>
          <a:ln w="6350" cap="flat" cmpd="sng" algn="ctr">
            <a:noFill/>
            <a:prstDash val="solid"/>
          </a:ln>
          <a:effectLst>
            <a:outerShdw blurRad="63500" algn="ctr" rotWithShape="0">
              <a:prstClr val="black">
                <a:alpha val="40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2"/>
            </a:solidFill>
            <a:prstDash val="solid"/>
            <a:miter lim="800000"/>
          </a:ln>
          <a:effectLst/>
        </p:spPr>
      </p:sp>
      <p:sp>
        <p:nvSpPr>
          <p:cNvPr id="2" name="כותרת 1">
            <a:extLst>
              <a:ext uri="{FF2B5EF4-FFF2-40B4-BE49-F238E27FC236}">
                <a16:creationId xmlns:a16="http://schemas.microsoft.com/office/drawing/2014/main" id="{5910974C-3BEB-47C0-944C-24965F0AD20B}"/>
              </a:ext>
            </a:extLst>
          </p:cNvPr>
          <p:cNvSpPr>
            <a:spLocks noGrp="1"/>
          </p:cNvSpPr>
          <p:nvPr>
            <p:ph type="title"/>
          </p:nvPr>
        </p:nvSpPr>
        <p:spPr>
          <a:xfrm>
            <a:off x="3844616" y="881210"/>
            <a:ext cx="7417925" cy="1517035"/>
          </a:xfrm>
        </p:spPr>
        <p:txBody>
          <a:bodyPr>
            <a:normAutofit/>
          </a:bodyPr>
          <a:lstStyle/>
          <a:p>
            <a:pPr algn="ctr"/>
            <a:r>
              <a:rPr lang="he-IL" dirty="0">
                <a:solidFill>
                  <a:schemeClr val="tx1">
                    <a:lumMod val="75000"/>
                    <a:lumOff val="25000"/>
                  </a:schemeClr>
                </a:solidFill>
              </a:rPr>
              <a:t>מהירות תגובה רגשית</a:t>
            </a:r>
          </a:p>
        </p:txBody>
      </p:sp>
      <p:sp>
        <p:nvSpPr>
          <p:cNvPr id="3" name="מציין מיקום תוכן 2">
            <a:extLst>
              <a:ext uri="{FF2B5EF4-FFF2-40B4-BE49-F238E27FC236}">
                <a16:creationId xmlns:a16="http://schemas.microsoft.com/office/drawing/2014/main" id="{5DB3FE24-E904-4FE4-80B2-02B2D5EBB340}"/>
              </a:ext>
            </a:extLst>
          </p:cNvPr>
          <p:cNvSpPr>
            <a:spLocks noGrp="1"/>
          </p:cNvSpPr>
          <p:nvPr>
            <p:ph idx="1"/>
          </p:nvPr>
        </p:nvSpPr>
        <p:spPr>
          <a:xfrm>
            <a:off x="3844616" y="2626840"/>
            <a:ext cx="7245103" cy="3131777"/>
          </a:xfrm>
        </p:spPr>
        <p:txBody>
          <a:bodyPr>
            <a:normAutofit/>
          </a:bodyPr>
          <a:lstStyle/>
          <a:p>
            <a:r>
              <a:rPr lang="he-IL" sz="2000" dirty="0">
                <a:solidFill>
                  <a:schemeClr val="tx1">
                    <a:lumMod val="75000"/>
                    <a:lumOff val="25000"/>
                  </a:schemeClr>
                </a:solidFill>
              </a:rPr>
              <a:t>אנחנו יכולים להסיט באופן מכוון את תשומת הלב שלנו כשאנחנו מרגישים רגש בעוצמה גבוהה מאוד.</a:t>
            </a:r>
          </a:p>
          <a:p>
            <a:endParaRPr lang="he-IL" sz="2000" dirty="0">
              <a:solidFill>
                <a:schemeClr val="tx1">
                  <a:lumMod val="75000"/>
                  <a:lumOff val="25000"/>
                </a:schemeClr>
              </a:solidFill>
            </a:endParaRPr>
          </a:p>
          <a:p>
            <a:r>
              <a:rPr lang="he-IL" sz="2000" dirty="0">
                <a:solidFill>
                  <a:schemeClr val="tx1">
                    <a:lumMod val="75000"/>
                    <a:lumOff val="25000"/>
                  </a:schemeClr>
                </a:solidFill>
              </a:rPr>
              <a:t>בהמשך נלמד דרכים לעשות זאת עם הגוף. </a:t>
            </a:r>
          </a:p>
          <a:p>
            <a:endParaRPr lang="he-IL" sz="2000" dirty="0">
              <a:solidFill>
                <a:schemeClr val="tx1">
                  <a:lumMod val="75000"/>
                  <a:lumOff val="25000"/>
                </a:schemeClr>
              </a:solidFill>
            </a:endParaRPr>
          </a:p>
          <a:p>
            <a:r>
              <a:rPr lang="he-IL" sz="2000" dirty="0">
                <a:solidFill>
                  <a:schemeClr val="tx1">
                    <a:lumMod val="75000"/>
                    <a:lumOff val="25000"/>
                  </a:schemeClr>
                </a:solidFill>
              </a:rPr>
              <a:t>אפשר להכין רשימה משותפת/ ציור משותף של דברים שאפשר לעשות כדי להפנות את הקשב למשהו אחר. </a:t>
            </a:r>
          </a:p>
        </p:txBody>
      </p:sp>
    </p:spTree>
    <p:extLst>
      <p:ext uri="{BB962C8B-B14F-4D97-AF65-F5344CB8AC3E}">
        <p14:creationId xmlns:p14="http://schemas.microsoft.com/office/powerpoint/2010/main" val="2157814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D2722495-9B42-4694-9BBD-C08714382CF3}"/>
              </a:ext>
            </a:extLst>
          </p:cNvPr>
          <p:cNvSpPr>
            <a:spLocks noGrp="1"/>
          </p:cNvSpPr>
          <p:nvPr>
            <p:ph type="title"/>
          </p:nvPr>
        </p:nvSpPr>
        <p:spPr>
          <a:xfrm>
            <a:off x="700390" y="891241"/>
            <a:ext cx="3628129" cy="5075519"/>
          </a:xfrm>
        </p:spPr>
        <p:txBody>
          <a:bodyPr>
            <a:normAutofit/>
          </a:bodyPr>
          <a:lstStyle/>
          <a:p>
            <a:pPr algn="r"/>
            <a:r>
              <a:rPr lang="he-IL" sz="4000" dirty="0">
                <a:solidFill>
                  <a:srgbClr val="FFFFFF"/>
                </a:solidFill>
              </a:rPr>
              <a:t>תנודתיות רגשית</a:t>
            </a:r>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מציין מיקום תוכן 2">
            <a:extLst>
              <a:ext uri="{FF2B5EF4-FFF2-40B4-BE49-F238E27FC236}">
                <a16:creationId xmlns:a16="http://schemas.microsoft.com/office/drawing/2014/main" id="{5E70BDF2-52E5-4555-837F-C538D856430F}"/>
              </a:ext>
            </a:extLst>
          </p:cNvPr>
          <p:cNvSpPr>
            <a:spLocks noGrp="1"/>
          </p:cNvSpPr>
          <p:nvPr>
            <p:ph idx="1"/>
          </p:nvPr>
        </p:nvSpPr>
        <p:spPr>
          <a:xfrm>
            <a:off x="4963690" y="891241"/>
            <a:ext cx="6359677" cy="5075519"/>
          </a:xfrm>
        </p:spPr>
        <p:txBody>
          <a:bodyPr anchor="ctr">
            <a:normAutofit/>
          </a:bodyPr>
          <a:lstStyle/>
          <a:p>
            <a:r>
              <a:rPr lang="he-IL" dirty="0">
                <a:solidFill>
                  <a:srgbClr val="FFFFFF"/>
                </a:solidFill>
              </a:rPr>
              <a:t>חלק מהקושי </a:t>
            </a:r>
            <a:r>
              <a:rPr lang="he-IL" dirty="0" err="1">
                <a:solidFill>
                  <a:srgbClr val="FFFFFF"/>
                </a:solidFill>
              </a:rPr>
              <a:t>בויסות</a:t>
            </a:r>
            <a:r>
              <a:rPr lang="he-IL" dirty="0">
                <a:solidFill>
                  <a:srgbClr val="FFFFFF"/>
                </a:solidFill>
              </a:rPr>
              <a:t> רגשי נובע לעיתים גם מפרק הזמן שעובר עד שמתרחשת רגיעה מהרגש המציף</a:t>
            </a:r>
          </a:p>
          <a:p>
            <a:endParaRPr lang="he-IL" dirty="0">
              <a:solidFill>
                <a:srgbClr val="FFFFFF"/>
              </a:solidFill>
            </a:endParaRPr>
          </a:p>
          <a:p>
            <a:r>
              <a:rPr lang="he-IL" dirty="0">
                <a:solidFill>
                  <a:srgbClr val="FFFFFF"/>
                </a:solidFill>
              </a:rPr>
              <a:t>נרצה ללמד את הילדים להכיר ביכולת שלהם להשפיע על משך הזמן שבו הם מרגישים רגש לא נעים. </a:t>
            </a:r>
          </a:p>
        </p:txBody>
      </p:sp>
    </p:spTree>
    <p:extLst>
      <p:ext uri="{BB962C8B-B14F-4D97-AF65-F5344CB8AC3E}">
        <p14:creationId xmlns:p14="http://schemas.microsoft.com/office/powerpoint/2010/main" val="3411096984"/>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CD83DF-2894-4151-8A38-00BFB75F6EF1}"/>
              </a:ext>
            </a:extLst>
          </p:cNvPr>
          <p:cNvSpPr>
            <a:spLocks noGrp="1"/>
          </p:cNvSpPr>
          <p:nvPr>
            <p:ph type="title"/>
          </p:nvPr>
        </p:nvSpPr>
        <p:spPr>
          <a:xfrm>
            <a:off x="1066800" y="642594"/>
            <a:ext cx="10058400" cy="1371600"/>
          </a:xfrm>
        </p:spPr>
        <p:txBody>
          <a:bodyPr>
            <a:normAutofit/>
          </a:bodyPr>
          <a:lstStyle/>
          <a:p>
            <a:pPr algn="ctr"/>
            <a:r>
              <a:rPr lang="he-IL" dirty="0"/>
              <a:t>תנודתיות רגשית</a:t>
            </a:r>
          </a:p>
        </p:txBody>
      </p:sp>
      <p:graphicFrame>
        <p:nvGraphicFramePr>
          <p:cNvPr id="5" name="מציין מיקום תוכן 2">
            <a:extLst>
              <a:ext uri="{FF2B5EF4-FFF2-40B4-BE49-F238E27FC236}">
                <a16:creationId xmlns:a16="http://schemas.microsoft.com/office/drawing/2014/main" id="{AE4621EB-D7C7-47D6-A758-BA332209852E}"/>
              </a:ext>
            </a:extLst>
          </p:cNvPr>
          <p:cNvGraphicFramePr>
            <a:graphicFrameLocks noGrp="1"/>
          </p:cNvGraphicFramePr>
          <p:nvPr>
            <p:ph idx="1"/>
            <p:extLst>
              <p:ext uri="{D42A27DB-BD31-4B8C-83A1-F6EECF244321}">
                <p14:modId xmlns:p14="http://schemas.microsoft.com/office/powerpoint/2010/main" val="1179420446"/>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199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2EA0B76B-7793-4346-AAF3-0BEC24E54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4" descr="תמונה שמכילה שמים, עדר, חוץ, אווז&#10;&#10;התיאור נוצר באופן אוטומטי">
            <a:extLst>
              <a:ext uri="{FF2B5EF4-FFF2-40B4-BE49-F238E27FC236}">
                <a16:creationId xmlns:a16="http://schemas.microsoft.com/office/drawing/2014/main" id="{B805FE5F-5A9B-4BB9-A9E7-24AA245B90DF}"/>
              </a:ext>
            </a:extLst>
          </p:cNvPr>
          <p:cNvPicPr>
            <a:picLocks noChangeAspect="1"/>
          </p:cNvPicPr>
          <p:nvPr/>
        </p:nvPicPr>
        <p:blipFill rotWithShape="1">
          <a:blip r:embed="rId2"/>
          <a:srcRect l="30804" r="29636"/>
          <a:stretch/>
        </p:blipFill>
        <p:spPr>
          <a:xfrm>
            <a:off x="2" y="10"/>
            <a:ext cx="4079708" cy="6857990"/>
          </a:xfrm>
          <a:prstGeom prst="rect">
            <a:avLst/>
          </a:prstGeom>
        </p:spPr>
      </p:pic>
      <p:sp>
        <p:nvSpPr>
          <p:cNvPr id="16" name="Rectangle 10">
            <a:extLst>
              <a:ext uri="{FF2B5EF4-FFF2-40B4-BE49-F238E27FC236}">
                <a16:creationId xmlns:a16="http://schemas.microsoft.com/office/drawing/2014/main" id="{FDCC942F-4DE8-44CA-B824-B58DB1751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6625" y="374904"/>
            <a:ext cx="7340156" cy="6108192"/>
          </a:xfrm>
          <a:prstGeom prst="rect">
            <a:avLst/>
          </a:prstGeom>
          <a:noFill/>
          <a:ln w="6350" cap="sq">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כותרת 1">
            <a:extLst>
              <a:ext uri="{FF2B5EF4-FFF2-40B4-BE49-F238E27FC236}">
                <a16:creationId xmlns:a16="http://schemas.microsoft.com/office/drawing/2014/main" id="{61090FBA-4F84-4240-9B6A-419FA56CD86C}"/>
              </a:ext>
            </a:extLst>
          </p:cNvPr>
          <p:cNvSpPr>
            <a:spLocks noGrp="1"/>
          </p:cNvSpPr>
          <p:nvPr>
            <p:ph type="title"/>
          </p:nvPr>
        </p:nvSpPr>
        <p:spPr>
          <a:xfrm>
            <a:off x="4965192" y="642593"/>
            <a:ext cx="6280826" cy="1746504"/>
          </a:xfrm>
        </p:spPr>
        <p:txBody>
          <a:bodyPr>
            <a:normAutofit/>
          </a:bodyPr>
          <a:lstStyle/>
          <a:p>
            <a:r>
              <a:rPr lang="he-IL"/>
              <a:t>תנודתיות רגשית</a:t>
            </a:r>
            <a:endParaRPr lang="he-IL" dirty="0"/>
          </a:p>
        </p:txBody>
      </p:sp>
      <p:sp>
        <p:nvSpPr>
          <p:cNvPr id="3" name="מציין מיקום תוכן 2">
            <a:extLst>
              <a:ext uri="{FF2B5EF4-FFF2-40B4-BE49-F238E27FC236}">
                <a16:creationId xmlns:a16="http://schemas.microsoft.com/office/drawing/2014/main" id="{7EB3E323-0486-4794-8D46-C20C86D8E72E}"/>
              </a:ext>
            </a:extLst>
          </p:cNvPr>
          <p:cNvSpPr>
            <a:spLocks noGrp="1"/>
          </p:cNvSpPr>
          <p:nvPr>
            <p:ph idx="1"/>
          </p:nvPr>
        </p:nvSpPr>
        <p:spPr>
          <a:xfrm>
            <a:off x="4965192" y="2386584"/>
            <a:ext cx="6280826" cy="3648456"/>
          </a:xfrm>
        </p:spPr>
        <p:txBody>
          <a:bodyPr>
            <a:normAutofit/>
          </a:bodyPr>
          <a:lstStyle/>
          <a:p>
            <a:pPr>
              <a:lnSpc>
                <a:spcPct val="90000"/>
              </a:lnSpc>
            </a:pPr>
            <a:endParaRPr lang="he-IL" sz="1400" dirty="0"/>
          </a:p>
          <a:p>
            <a:pPr>
              <a:lnSpc>
                <a:spcPct val="90000"/>
              </a:lnSpc>
            </a:pPr>
            <a:r>
              <a:rPr lang="he-IL" sz="1400" dirty="0"/>
              <a:t>רעיונות לפעילויות:</a:t>
            </a:r>
          </a:p>
          <a:p>
            <a:pPr marL="0" indent="0">
              <a:lnSpc>
                <a:spcPct val="90000"/>
              </a:lnSpc>
              <a:buNone/>
            </a:pPr>
            <a:endParaRPr lang="he-IL" sz="1400" dirty="0"/>
          </a:p>
          <a:p>
            <a:pPr>
              <a:lnSpc>
                <a:spcPct val="90000"/>
              </a:lnSpc>
            </a:pPr>
            <a:r>
              <a:rPr lang="he-IL" sz="1400" dirty="0"/>
              <a:t>מדידת זמנים- עם ילדים בוגרים יותר או כשיש שיתוף פעולה של הורים או צוות ניתן ממש לבדוק יחד עם הילד ובשיתוף שלו את משך הזמן שבו נמשכת אפיזודת הרגש. בהמשך ניתן לנסות ולהשפיע על משך הזמן שבו מופיע הרגש. אפשר לנסות לזהות את הרגש ולנחש כמה זמן הוא יישאר.</a:t>
            </a:r>
          </a:p>
          <a:p>
            <a:pPr>
              <a:lnSpc>
                <a:spcPct val="90000"/>
              </a:lnSpc>
            </a:pPr>
            <a:r>
              <a:rPr lang="he-IL" sz="1400" dirty="0"/>
              <a:t>זמן רגש- ננסה לייצר באופן מכוון וממוקד פרק זמן מוגבל ביום שבו מרגישים רגש לא מווסת כמו: עצב או פחד וכולי. תרגיל זה מאפשר התנסות בניהול רגשי ובדחיית רגשות ללא ביטולם.</a:t>
            </a:r>
          </a:p>
        </p:txBody>
      </p:sp>
    </p:spTree>
    <p:extLst>
      <p:ext uri="{BB962C8B-B14F-4D97-AF65-F5344CB8AC3E}">
        <p14:creationId xmlns:p14="http://schemas.microsoft.com/office/powerpoint/2010/main" val="2935484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7E5DB9-047E-4B99-96C4-E508AF14CA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56C4C32-613C-4BB8-9DBD-314668DF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solidFill>
            <a:schemeClr val="bg2"/>
          </a:solidFill>
          <a:ln w="6350" cap="sq" cmpd="sng" algn="ctr">
            <a:noFill/>
            <a:prstDash val="solid"/>
            <a:miter lim="800000"/>
          </a:ln>
          <a:effectLst/>
        </p:spPr>
      </p:sp>
      <p:sp>
        <p:nvSpPr>
          <p:cNvPr id="2" name="כותרת 1">
            <a:extLst>
              <a:ext uri="{FF2B5EF4-FFF2-40B4-BE49-F238E27FC236}">
                <a16:creationId xmlns:a16="http://schemas.microsoft.com/office/drawing/2014/main" id="{9272AC72-CD04-437D-8C38-88F32F322190}"/>
              </a:ext>
            </a:extLst>
          </p:cNvPr>
          <p:cNvSpPr>
            <a:spLocks noGrp="1"/>
          </p:cNvSpPr>
          <p:nvPr>
            <p:ph type="title"/>
          </p:nvPr>
        </p:nvSpPr>
        <p:spPr>
          <a:xfrm>
            <a:off x="578442" y="689472"/>
            <a:ext cx="3765200" cy="5479056"/>
          </a:xfrm>
        </p:spPr>
        <p:txBody>
          <a:bodyPr>
            <a:normAutofit/>
          </a:bodyPr>
          <a:lstStyle/>
          <a:p>
            <a:pPr algn="ctr"/>
            <a:r>
              <a:rPr lang="he-IL" dirty="0"/>
              <a:t>תנודתיות רגשית</a:t>
            </a:r>
            <a:endParaRPr lang="he-IL"/>
          </a:p>
        </p:txBody>
      </p:sp>
      <p:sp>
        <p:nvSpPr>
          <p:cNvPr id="13" name="Rectangle 12">
            <a:extLst>
              <a:ext uri="{FF2B5EF4-FFF2-40B4-BE49-F238E27FC236}">
                <a16:creationId xmlns:a16="http://schemas.microsoft.com/office/drawing/2014/main" id="{55973FA6-2A55-4BD8-A266-8F0F39355C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מציין מיקום תוכן 2">
            <a:extLst>
              <a:ext uri="{FF2B5EF4-FFF2-40B4-BE49-F238E27FC236}">
                <a16:creationId xmlns:a16="http://schemas.microsoft.com/office/drawing/2014/main" id="{C020F4DD-1D82-4EC3-91C1-BB97F344729C}"/>
              </a:ext>
            </a:extLst>
          </p:cNvPr>
          <p:cNvGraphicFramePr>
            <a:graphicFrameLocks noGrp="1"/>
          </p:cNvGraphicFramePr>
          <p:nvPr>
            <p:ph idx="1"/>
            <p:extLst>
              <p:ext uri="{D42A27DB-BD31-4B8C-83A1-F6EECF244321}">
                <p14:modId xmlns:p14="http://schemas.microsoft.com/office/powerpoint/2010/main" val="150866224"/>
              </p:ext>
            </p:extLst>
          </p:nvPr>
        </p:nvGraphicFramePr>
        <p:xfrm>
          <a:off x="5138058" y="800947"/>
          <a:ext cx="6246248" cy="5207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637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0FCADC2-4960-476A-B2D3-CEA0001FD187}"/>
              </a:ext>
            </a:extLst>
          </p:cNvPr>
          <p:cNvSpPr>
            <a:spLocks noGrp="1"/>
          </p:cNvSpPr>
          <p:nvPr>
            <p:ph type="title"/>
          </p:nvPr>
        </p:nvSpPr>
        <p:spPr>
          <a:xfrm>
            <a:off x="1066800" y="642594"/>
            <a:ext cx="10058400" cy="1371600"/>
          </a:xfrm>
        </p:spPr>
        <p:txBody>
          <a:bodyPr>
            <a:normAutofit/>
          </a:bodyPr>
          <a:lstStyle/>
          <a:p>
            <a:pPr algn="ctr"/>
            <a:r>
              <a:rPr lang="he-IL" dirty="0"/>
              <a:t>עוצמת הרגש</a:t>
            </a:r>
          </a:p>
        </p:txBody>
      </p:sp>
      <p:graphicFrame>
        <p:nvGraphicFramePr>
          <p:cNvPr id="5" name="מציין מיקום תוכן 2">
            <a:extLst>
              <a:ext uri="{FF2B5EF4-FFF2-40B4-BE49-F238E27FC236}">
                <a16:creationId xmlns:a16="http://schemas.microsoft.com/office/drawing/2014/main" id="{02952906-AD9A-4BD5-AEC1-2592AA504CB6}"/>
              </a:ext>
            </a:extLst>
          </p:cNvPr>
          <p:cNvGraphicFramePr>
            <a:graphicFrameLocks noGrp="1"/>
          </p:cNvGraphicFramePr>
          <p:nvPr>
            <p:ph idx="1"/>
            <p:extLst>
              <p:ext uri="{D42A27DB-BD31-4B8C-83A1-F6EECF244321}">
                <p14:modId xmlns:p14="http://schemas.microsoft.com/office/powerpoint/2010/main" val="1447075596"/>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8374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E6C4F1E-67EF-45C5-A43B-754C1DBB1126}"/>
              </a:ext>
            </a:extLst>
          </p:cNvPr>
          <p:cNvSpPr>
            <a:spLocks noGrp="1"/>
          </p:cNvSpPr>
          <p:nvPr>
            <p:ph type="title"/>
          </p:nvPr>
        </p:nvSpPr>
        <p:spPr/>
        <p:txBody>
          <a:bodyPr/>
          <a:lstStyle/>
          <a:p>
            <a:pPr algn="ctr"/>
            <a:r>
              <a:rPr lang="he-IL" dirty="0"/>
              <a:t>עוצמת הרגש</a:t>
            </a:r>
          </a:p>
        </p:txBody>
      </p:sp>
      <p:sp>
        <p:nvSpPr>
          <p:cNvPr id="3" name="מציין מיקום תוכן 2">
            <a:extLst>
              <a:ext uri="{FF2B5EF4-FFF2-40B4-BE49-F238E27FC236}">
                <a16:creationId xmlns:a16="http://schemas.microsoft.com/office/drawing/2014/main" id="{69B720C9-3CBD-4D34-9E32-60B79C1831B2}"/>
              </a:ext>
            </a:extLst>
          </p:cNvPr>
          <p:cNvSpPr>
            <a:spLocks noGrp="1"/>
          </p:cNvSpPr>
          <p:nvPr>
            <p:ph idx="1"/>
          </p:nvPr>
        </p:nvSpPr>
        <p:spPr/>
        <p:txBody>
          <a:bodyPr/>
          <a:lstStyle/>
          <a:p>
            <a:endParaRPr lang="he-IL" dirty="0"/>
          </a:p>
          <a:p>
            <a:r>
              <a:rPr lang="he-IL" dirty="0"/>
              <a:t>נתחיל בהסבר עבור הילדים בנוגע ליכולת ההשפעה של עוצמה רגשית שונה על ההתנהגות שלנו. אפשר להחזיר אותם לדוגמת הבקבוק או להדגים באמצעים אחרים.</a:t>
            </a:r>
          </a:p>
          <a:p>
            <a:r>
              <a:rPr lang="he-IL" dirty="0"/>
              <a:t>דוגמאות לפעילויות עם הילדים:</a:t>
            </a:r>
          </a:p>
          <a:p>
            <a:r>
              <a:rPr lang="he-IL" dirty="0"/>
              <a:t>יצירת סרגל מדידת רגשות אישי. אפשר להשתמש בשבלונות מוכנות מהאינטרנט או ליצור בעצמכם. אפשר להכין כרטיסיות אירועים ולמדוד את עוצמת הרגש עבור כל אירוע, או להמציא אירועים </a:t>
            </a:r>
            <a:r>
              <a:rPr lang="he-IL" dirty="0" err="1"/>
              <a:t>מהדימיון</a:t>
            </a:r>
            <a:r>
              <a:rPr lang="he-IL" dirty="0"/>
              <a:t> או מהחיים.</a:t>
            </a:r>
          </a:p>
          <a:p>
            <a:r>
              <a:rPr lang="he-IL" dirty="0"/>
              <a:t>גרף קבוצתי- אפשר לכתוב על בריסטול גדול שמות של רגשות וכל ילד ישתמש בצבע אחר כדי לסמן עד כמה הוא מרגיש רגש מסוים היום.</a:t>
            </a:r>
          </a:p>
          <a:p>
            <a:r>
              <a:rPr lang="he-IL" dirty="0"/>
              <a:t>כדורי רגש- אפשר להביא כדורים בגדלים שונים ולומר כל פעם שם של רגש אחר וכל ילד בוחר כדור בגודל שמייצג את הרגש עבורו היום.</a:t>
            </a:r>
          </a:p>
        </p:txBody>
      </p:sp>
    </p:spTree>
    <p:extLst>
      <p:ext uri="{BB962C8B-B14F-4D97-AF65-F5344CB8AC3E}">
        <p14:creationId xmlns:p14="http://schemas.microsoft.com/office/powerpoint/2010/main" val="181148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7E5DB9-047E-4B99-96C4-E508AF14CA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56C4C32-613C-4BB8-9DBD-314668DF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solidFill>
            <a:schemeClr val="bg2"/>
          </a:solidFill>
          <a:ln w="6350" cap="sq" cmpd="sng" algn="ctr">
            <a:noFill/>
            <a:prstDash val="solid"/>
            <a:miter lim="800000"/>
          </a:ln>
          <a:effectLst/>
        </p:spPr>
      </p:sp>
      <p:sp>
        <p:nvSpPr>
          <p:cNvPr id="2" name="כותרת 1">
            <a:extLst>
              <a:ext uri="{FF2B5EF4-FFF2-40B4-BE49-F238E27FC236}">
                <a16:creationId xmlns:a16="http://schemas.microsoft.com/office/drawing/2014/main" id="{18782C57-E864-418F-AC06-C48ABA31C604}"/>
              </a:ext>
            </a:extLst>
          </p:cNvPr>
          <p:cNvSpPr>
            <a:spLocks noGrp="1"/>
          </p:cNvSpPr>
          <p:nvPr>
            <p:ph type="title"/>
          </p:nvPr>
        </p:nvSpPr>
        <p:spPr>
          <a:xfrm>
            <a:off x="578442" y="689472"/>
            <a:ext cx="3765200" cy="5479056"/>
          </a:xfrm>
        </p:spPr>
        <p:txBody>
          <a:bodyPr>
            <a:normAutofit/>
          </a:bodyPr>
          <a:lstStyle/>
          <a:p>
            <a:pPr algn="ctr"/>
            <a:r>
              <a:rPr lang="he-IL" dirty="0"/>
              <a:t>עוצמת הרגש</a:t>
            </a:r>
          </a:p>
        </p:txBody>
      </p:sp>
      <p:sp>
        <p:nvSpPr>
          <p:cNvPr id="13" name="Rectangle 12">
            <a:extLst>
              <a:ext uri="{FF2B5EF4-FFF2-40B4-BE49-F238E27FC236}">
                <a16:creationId xmlns:a16="http://schemas.microsoft.com/office/drawing/2014/main" id="{55973FA6-2A55-4BD8-A266-8F0F39355C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7" name="מציין מיקום תוכן 2">
            <a:extLst>
              <a:ext uri="{FF2B5EF4-FFF2-40B4-BE49-F238E27FC236}">
                <a16:creationId xmlns:a16="http://schemas.microsoft.com/office/drawing/2014/main" id="{D5C28E41-9C64-4E0A-BDD2-C030EBF72B0F}"/>
              </a:ext>
            </a:extLst>
          </p:cNvPr>
          <p:cNvGraphicFramePr>
            <a:graphicFrameLocks noGrp="1"/>
          </p:cNvGraphicFramePr>
          <p:nvPr>
            <p:ph idx="1"/>
            <p:extLst>
              <p:ext uri="{D42A27DB-BD31-4B8C-83A1-F6EECF244321}">
                <p14:modId xmlns:p14="http://schemas.microsoft.com/office/powerpoint/2010/main" val="968698741"/>
              </p:ext>
            </p:extLst>
          </p:nvPr>
        </p:nvGraphicFramePr>
        <p:xfrm>
          <a:off x="5138058" y="800947"/>
          <a:ext cx="6246248" cy="5207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01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E499DDB0-F27A-44CC-8E62-15E86AF9E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811" y="403509"/>
            <a:ext cx="4087368" cy="6050982"/>
          </a:xfrm>
          <a:prstGeom prst="rect">
            <a:avLst/>
          </a:prstGeom>
          <a:noFill/>
          <a:ln w="6350" cap="sq" cmpd="sng" algn="ctr">
            <a:solidFill>
              <a:schemeClr val="bg2"/>
            </a:solidFill>
            <a:prstDash val="solid"/>
            <a:miter lim="800000"/>
          </a:ln>
          <a:effectLst/>
        </p:spPr>
      </p:sp>
      <p:sp>
        <p:nvSpPr>
          <p:cNvPr id="2" name="כותרת 1">
            <a:extLst>
              <a:ext uri="{FF2B5EF4-FFF2-40B4-BE49-F238E27FC236}">
                <a16:creationId xmlns:a16="http://schemas.microsoft.com/office/drawing/2014/main" id="{CB4B5014-2747-4D5B-AAED-8E6E4D122B43}"/>
              </a:ext>
            </a:extLst>
          </p:cNvPr>
          <p:cNvSpPr>
            <a:spLocks noGrp="1"/>
          </p:cNvSpPr>
          <p:nvPr>
            <p:ph type="title"/>
          </p:nvPr>
        </p:nvSpPr>
        <p:spPr>
          <a:xfrm>
            <a:off x="573409" y="568575"/>
            <a:ext cx="3765200" cy="5457366"/>
          </a:xfrm>
        </p:spPr>
        <p:txBody>
          <a:bodyPr>
            <a:normAutofit/>
          </a:bodyPr>
          <a:lstStyle/>
          <a:p>
            <a:pPr algn="ctr"/>
            <a:r>
              <a:rPr lang="he-IL" sz="4400">
                <a:solidFill>
                  <a:schemeClr val="bg1"/>
                </a:solidFill>
              </a:rPr>
              <a:t>תרגול שליטה בעוצמה</a:t>
            </a:r>
          </a:p>
        </p:txBody>
      </p:sp>
      <p:sp>
        <p:nvSpPr>
          <p:cNvPr id="3" name="מציין מיקום תוכן 2">
            <a:extLst>
              <a:ext uri="{FF2B5EF4-FFF2-40B4-BE49-F238E27FC236}">
                <a16:creationId xmlns:a16="http://schemas.microsoft.com/office/drawing/2014/main" id="{FDF5BBC9-1EDF-4368-89C5-A04AD0A1C63B}"/>
              </a:ext>
            </a:extLst>
          </p:cNvPr>
          <p:cNvSpPr>
            <a:spLocks noGrp="1"/>
          </p:cNvSpPr>
          <p:nvPr>
            <p:ph idx="1"/>
          </p:nvPr>
        </p:nvSpPr>
        <p:spPr>
          <a:xfrm>
            <a:off x="5478124" y="559477"/>
            <a:ext cx="5647076" cy="5475563"/>
          </a:xfrm>
        </p:spPr>
        <p:txBody>
          <a:bodyPr anchor="ctr">
            <a:normAutofit/>
          </a:bodyPr>
          <a:lstStyle/>
          <a:p>
            <a:r>
              <a:rPr lang="he-IL" dirty="0"/>
              <a:t>דמיינו אירוע שמוביל לעוצמת רגש של 10 או קרוב לזה.</a:t>
            </a:r>
          </a:p>
          <a:p>
            <a:endParaRPr lang="he-IL" dirty="0"/>
          </a:p>
          <a:p>
            <a:r>
              <a:rPr lang="he-IL" dirty="0"/>
              <a:t>כתבו "משפטים מחממים" , שמגבירים את העוצמה של הרגש.</a:t>
            </a:r>
          </a:p>
          <a:p>
            <a:endParaRPr lang="he-IL" dirty="0"/>
          </a:p>
          <a:p>
            <a:r>
              <a:rPr lang="he-IL" dirty="0"/>
              <a:t>כתבו "משפטים מרגיעים", שמפחיתים את עוצמת הרגש.</a:t>
            </a:r>
          </a:p>
          <a:p>
            <a:endParaRPr lang="he-IL" dirty="0"/>
          </a:p>
          <a:p>
            <a:endParaRPr lang="he-IL" dirty="0"/>
          </a:p>
        </p:txBody>
      </p:sp>
    </p:spTree>
    <p:extLst>
      <p:ext uri="{BB962C8B-B14F-4D97-AF65-F5344CB8AC3E}">
        <p14:creationId xmlns:p14="http://schemas.microsoft.com/office/powerpoint/2010/main" val="318717557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rgbClr val="B1DDFF"/>
              </a:gs>
              <a:gs pos="100000">
                <a:srgbClr val="CDE9FF"/>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noFill/>
          <a:ln w="6350" cap="sq" cmpd="sng" algn="ctr">
            <a:solidFill>
              <a:schemeClr val="tx2"/>
            </a:solidFill>
            <a:prstDash val="solid"/>
            <a:miter lim="800000"/>
          </a:ln>
          <a:effectLst/>
        </p:spPr>
      </p:sp>
      <p:sp>
        <p:nvSpPr>
          <p:cNvPr id="2" name="כותרת 1">
            <a:extLst>
              <a:ext uri="{FF2B5EF4-FFF2-40B4-BE49-F238E27FC236}">
                <a16:creationId xmlns:a16="http://schemas.microsoft.com/office/drawing/2014/main" id="{72AED3CB-9186-4F6F-8EC5-E82FCE1E2E8F}"/>
              </a:ext>
            </a:extLst>
          </p:cNvPr>
          <p:cNvSpPr>
            <a:spLocks noGrp="1"/>
          </p:cNvSpPr>
          <p:nvPr>
            <p:ph type="title"/>
          </p:nvPr>
        </p:nvSpPr>
        <p:spPr>
          <a:xfrm>
            <a:off x="7532835" y="1420706"/>
            <a:ext cx="3466540" cy="4016587"/>
          </a:xfrm>
        </p:spPr>
        <p:txBody>
          <a:bodyPr>
            <a:normAutofit/>
          </a:bodyPr>
          <a:lstStyle/>
          <a:p>
            <a:pPr algn="ctr"/>
            <a:r>
              <a:rPr lang="he-IL" sz="3600" dirty="0"/>
              <a:t>תרגול שליטה בעוצמה</a:t>
            </a:r>
          </a:p>
        </p:txBody>
      </p:sp>
      <p:sp>
        <p:nvSpPr>
          <p:cNvPr id="3" name="מציין מיקום תוכן 2">
            <a:extLst>
              <a:ext uri="{FF2B5EF4-FFF2-40B4-BE49-F238E27FC236}">
                <a16:creationId xmlns:a16="http://schemas.microsoft.com/office/drawing/2014/main" id="{92E5490B-7A2F-48D8-864A-8BAFE7886511}"/>
              </a:ext>
            </a:extLst>
          </p:cNvPr>
          <p:cNvSpPr>
            <a:spLocks noGrp="1"/>
          </p:cNvSpPr>
          <p:nvPr>
            <p:ph idx="1"/>
          </p:nvPr>
        </p:nvSpPr>
        <p:spPr>
          <a:xfrm>
            <a:off x="1440519" y="1420706"/>
            <a:ext cx="5514758" cy="4016587"/>
          </a:xfrm>
        </p:spPr>
        <p:txBody>
          <a:bodyPr anchor="ctr">
            <a:normAutofit/>
          </a:bodyPr>
          <a:lstStyle/>
          <a:p>
            <a:endParaRPr lang="he-IL" dirty="0">
              <a:solidFill>
                <a:schemeClr val="tx1">
                  <a:lumMod val="75000"/>
                  <a:lumOff val="25000"/>
                </a:schemeClr>
              </a:solidFill>
            </a:endParaRPr>
          </a:p>
          <a:p>
            <a:r>
              <a:rPr lang="he-IL" dirty="0">
                <a:solidFill>
                  <a:schemeClr val="tx1">
                    <a:lumMod val="75000"/>
                    <a:lumOff val="25000"/>
                  </a:schemeClr>
                </a:solidFill>
              </a:rPr>
              <a:t>בהמשך ניתן לנסות לעשות </a:t>
            </a:r>
            <a:r>
              <a:rPr lang="he-IL" dirty="0" err="1">
                <a:solidFill>
                  <a:schemeClr val="tx1">
                    <a:lumMod val="75000"/>
                    <a:lumOff val="25000"/>
                  </a:schemeClr>
                </a:solidFill>
              </a:rPr>
              <a:t>דימיון</a:t>
            </a:r>
            <a:r>
              <a:rPr lang="he-IL" dirty="0">
                <a:solidFill>
                  <a:schemeClr val="tx1">
                    <a:lumMod val="75000"/>
                    <a:lumOff val="25000"/>
                  </a:schemeClr>
                </a:solidFill>
              </a:rPr>
              <a:t> מודרך של אותו אירוע או אירוע דומה, להקריא בקול את המשפטים המחממים, לבדוק לפי הסרגל את עוצמת הרגש ולחזור על אותו תהליך עם המשפטים המרגיעים.</a:t>
            </a:r>
          </a:p>
          <a:p>
            <a:endParaRPr lang="he-IL" dirty="0">
              <a:solidFill>
                <a:schemeClr val="tx1">
                  <a:lumMod val="75000"/>
                  <a:lumOff val="25000"/>
                </a:schemeClr>
              </a:solidFill>
            </a:endParaRPr>
          </a:p>
          <a:p>
            <a:r>
              <a:rPr lang="he-IL" dirty="0">
                <a:solidFill>
                  <a:schemeClr val="tx1">
                    <a:lumMod val="75000"/>
                    <a:lumOff val="25000"/>
                  </a:schemeClr>
                </a:solidFill>
              </a:rPr>
              <a:t>נברר עם הילדים האם בעת שמיעת המשפטים הרגש השתנה? התחלף? הופיע ונעלם? עד כמה ניתן היה לשאת אותו?</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591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737801-B9D6-4A08-BD77-23010A802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FABD39-C757-461E-A681-DC2736484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572613"/>
            <a:ext cx="11281609" cy="2396079"/>
          </a:xfrm>
          <a:prstGeom prst="rect">
            <a:avLst/>
          </a:prstGeom>
          <a:solidFill>
            <a:schemeClr val="tx2"/>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2" name="Rectangle 11">
            <a:extLst>
              <a:ext uri="{FF2B5EF4-FFF2-40B4-BE49-F238E27FC236}">
                <a16:creationId xmlns:a16="http://schemas.microsoft.com/office/drawing/2014/main" id="{2DF424F5-8D5C-46C0-A1B0-AF34E0350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737380"/>
            <a:ext cx="10954512" cy="2066544"/>
          </a:xfrm>
          <a:prstGeom prst="rect">
            <a:avLst/>
          </a:prstGeom>
          <a:noFill/>
          <a:ln w="6350" cap="sq" cmpd="sng" algn="ctr">
            <a:solidFill>
              <a:schemeClr val="bg2"/>
            </a:solidFill>
            <a:prstDash val="solid"/>
            <a:miter lim="800000"/>
          </a:ln>
          <a:effectLst/>
        </p:spPr>
      </p:sp>
      <p:sp>
        <p:nvSpPr>
          <p:cNvPr id="2" name="כותרת 1">
            <a:extLst>
              <a:ext uri="{FF2B5EF4-FFF2-40B4-BE49-F238E27FC236}">
                <a16:creationId xmlns:a16="http://schemas.microsoft.com/office/drawing/2014/main" id="{B34DBE5C-4951-47C9-AD6C-A2AF3755F400}"/>
              </a:ext>
            </a:extLst>
          </p:cNvPr>
          <p:cNvSpPr>
            <a:spLocks noGrp="1"/>
          </p:cNvSpPr>
          <p:nvPr>
            <p:ph type="title"/>
          </p:nvPr>
        </p:nvSpPr>
        <p:spPr>
          <a:xfrm>
            <a:off x="1066800" y="1089090"/>
            <a:ext cx="10058400" cy="1371600"/>
          </a:xfrm>
        </p:spPr>
        <p:txBody>
          <a:bodyPr>
            <a:normAutofit/>
          </a:bodyPr>
          <a:lstStyle/>
          <a:p>
            <a:pPr algn="ctr"/>
            <a:r>
              <a:rPr lang="he-IL">
                <a:solidFill>
                  <a:schemeClr val="bg1"/>
                </a:solidFill>
              </a:rPr>
              <a:t>תרגול שליטה בעוצמה</a:t>
            </a:r>
          </a:p>
        </p:txBody>
      </p:sp>
      <p:sp>
        <p:nvSpPr>
          <p:cNvPr id="3" name="מציין מיקום תוכן 2">
            <a:extLst>
              <a:ext uri="{FF2B5EF4-FFF2-40B4-BE49-F238E27FC236}">
                <a16:creationId xmlns:a16="http://schemas.microsoft.com/office/drawing/2014/main" id="{2A307B98-A4D6-4CAB-B929-F7657619C2DB}"/>
              </a:ext>
            </a:extLst>
          </p:cNvPr>
          <p:cNvSpPr>
            <a:spLocks noGrp="1"/>
          </p:cNvSpPr>
          <p:nvPr>
            <p:ph idx="1"/>
          </p:nvPr>
        </p:nvSpPr>
        <p:spPr>
          <a:xfrm>
            <a:off x="1066800" y="3650826"/>
            <a:ext cx="10058400" cy="2673765"/>
          </a:xfrm>
        </p:spPr>
        <p:txBody>
          <a:bodyPr anchor="t">
            <a:normAutofit/>
          </a:bodyPr>
          <a:lstStyle/>
          <a:p>
            <a:r>
              <a:rPr lang="he-IL" sz="2000" dirty="0"/>
              <a:t>ניתן להשתמש גם בשירים מרגיעים אן בדימויים על מנת להפחית את עוצמת הרגש.</a:t>
            </a:r>
          </a:p>
          <a:p>
            <a:endParaRPr lang="he-IL" sz="2000" dirty="0"/>
          </a:p>
          <a:p>
            <a:endParaRPr lang="he-IL" sz="2000" dirty="0"/>
          </a:p>
          <a:p>
            <a:r>
              <a:rPr lang="he-IL" sz="2000" dirty="0"/>
              <a:t>כלי יעיל נוסף הינו דמיון מודרך (הדגמה).</a:t>
            </a:r>
          </a:p>
        </p:txBody>
      </p:sp>
    </p:spTree>
    <p:extLst>
      <p:ext uri="{BB962C8B-B14F-4D97-AF65-F5344CB8AC3E}">
        <p14:creationId xmlns:p14="http://schemas.microsoft.com/office/powerpoint/2010/main" val="150086234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 name="Rectangle 7">
            <a:extLst>
              <a:ext uri="{FF2B5EF4-FFF2-40B4-BE49-F238E27FC236}">
                <a16:creationId xmlns:a16="http://schemas.microsoft.com/office/drawing/2014/main" id="{7203729A-66E4-4139-B3DB-CECEF6DA5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9E9FBC1C-7656-42A5-8739-60E4524D3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12" name="Rectangle 11">
            <a:extLst>
              <a:ext uri="{FF2B5EF4-FFF2-40B4-BE49-F238E27FC236}">
                <a16:creationId xmlns:a16="http://schemas.microsoft.com/office/drawing/2014/main" id="{D8F3950F-38E2-4287-ADED-B4635F2D25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2"/>
            </a:solidFill>
            <a:prstDash val="solid"/>
            <a:miter lim="800000"/>
          </a:ln>
          <a:effectLst/>
        </p:spPr>
      </p:sp>
      <p:sp>
        <p:nvSpPr>
          <p:cNvPr id="2" name="Title 1">
            <a:extLst>
              <a:ext uri="{FF2B5EF4-FFF2-40B4-BE49-F238E27FC236}">
                <a16:creationId xmlns:a16="http://schemas.microsoft.com/office/drawing/2014/main" id="{F6F3C396-1FA2-4828-B09E-0EF66A0385E9}"/>
              </a:ext>
            </a:extLst>
          </p:cNvPr>
          <p:cNvSpPr>
            <a:spLocks noGrp="1"/>
          </p:cNvSpPr>
          <p:nvPr>
            <p:ph type="title"/>
          </p:nvPr>
        </p:nvSpPr>
        <p:spPr>
          <a:xfrm>
            <a:off x="7539554" y="891241"/>
            <a:ext cx="3939084" cy="5075519"/>
          </a:xfrm>
        </p:spPr>
        <p:txBody>
          <a:bodyPr>
            <a:normAutofit/>
          </a:bodyPr>
          <a:lstStyle/>
          <a:p>
            <a:pPr algn="ctr"/>
            <a:r>
              <a:rPr lang="he-IL" sz="4000" dirty="0"/>
              <a:t>דמיון מודרך </a:t>
            </a:r>
            <a:br>
              <a:rPr lang="he-IL" sz="4000" dirty="0"/>
            </a:br>
            <a:r>
              <a:rPr lang="he-IL" sz="4000" dirty="0"/>
              <a:t>"קשת בענן"</a:t>
            </a:r>
          </a:p>
        </p:txBody>
      </p:sp>
      <p:sp>
        <p:nvSpPr>
          <p:cNvPr id="3" name="Content Placeholder 2">
            <a:extLst>
              <a:ext uri="{FF2B5EF4-FFF2-40B4-BE49-F238E27FC236}">
                <a16:creationId xmlns:a16="http://schemas.microsoft.com/office/drawing/2014/main" id="{4CC9DD36-4C51-4D4D-8689-A8251B435471}"/>
              </a:ext>
            </a:extLst>
          </p:cNvPr>
          <p:cNvSpPr>
            <a:spLocks noGrp="1"/>
          </p:cNvSpPr>
          <p:nvPr>
            <p:ph idx="1"/>
          </p:nvPr>
        </p:nvSpPr>
        <p:spPr>
          <a:xfrm>
            <a:off x="866441" y="891241"/>
            <a:ext cx="6013478" cy="5075519"/>
          </a:xfrm>
        </p:spPr>
        <p:txBody>
          <a:bodyPr anchor="ctr">
            <a:normAutofit/>
          </a:bodyPr>
          <a:lstStyle/>
          <a:p>
            <a:pPr>
              <a:lnSpc>
                <a:spcPct val="90000"/>
              </a:lnSpc>
            </a:pPr>
            <a:r>
              <a:rPr lang="he-IL" sz="1400" dirty="0"/>
              <a:t>"דמיינו את הגוף שלכם הופך קל יותר ויותר. אתם עולים ומרחפים גבוה בשמיים, סביבכם עננים לבנים ואווריריים. ממש כמו צמר גפן לבן מרחף בשמיים. תשלחו יד ותנסו לנגוע בעננים. דמיינו את התחושה שלהם בידיים. תרגישו את קרני השמש מחממות את הפנים שלכם ואת הרוח הקרירה שמנשבת על הגוף שלכם מהצוואר ועד הרגליים.</a:t>
            </a:r>
          </a:p>
          <a:p>
            <a:pPr>
              <a:lnSpc>
                <a:spcPct val="90000"/>
              </a:lnSpc>
            </a:pPr>
            <a:r>
              <a:rPr lang="he-IL" sz="1400" dirty="0"/>
              <a:t>דמיינו את צבעי הקשת ותרגישו איך הגוף שלכם מתמלא בהם ואתם הופכים לקשת בענן, צבעונית בשמים.</a:t>
            </a:r>
          </a:p>
          <a:p>
            <a:pPr>
              <a:lnSpc>
                <a:spcPct val="90000"/>
              </a:lnSpc>
            </a:pPr>
            <a:r>
              <a:rPr lang="he-IL" sz="1400" dirty="0"/>
              <a:t>לאט </a:t>
            </a:r>
            <a:r>
              <a:rPr lang="he-IL" sz="1400" dirty="0" err="1"/>
              <a:t>לאט</a:t>
            </a:r>
            <a:r>
              <a:rPr lang="he-IL" sz="1400" dirty="0"/>
              <a:t> אתם מפיצים עכשיו צבע אדום/ירוק/כחול/כתום/סגול. תראו את עצמכם, הידיים, הרגליים וכל הגוף הופכים לצבע אדום. תרגישו כיצד אתם מפיצים החוצה אור אדום מלא באנרגיה וכוח. אתם עכשיו מלאי אנרגיה וכוח.</a:t>
            </a:r>
          </a:p>
          <a:p>
            <a:pPr>
              <a:lnSpc>
                <a:spcPct val="90000"/>
              </a:lnSpc>
            </a:pPr>
            <a:r>
              <a:rPr lang="he-IL" sz="1400" dirty="0"/>
              <a:t>קחו נשימה עמוקה ותחוו את התחושה.</a:t>
            </a:r>
          </a:p>
          <a:p>
            <a:pPr>
              <a:lnSpc>
                <a:spcPct val="90000"/>
              </a:lnSpc>
            </a:pPr>
            <a:r>
              <a:rPr lang="he-IL" sz="1400" dirty="0"/>
              <a:t>אתם הקשת בענן. הצבעים שלכם ממלאים אתכם ואתם מפיצים אותם לאורך השמיים וללאו גבולות. בכל מקום רואים ומרגישים את הצבעים שלכם. בכל מקום שאליו אתם הולכים אתם מפיצים את האנרגיה, שמחה, אושר, חכמה, חברות, חמלה, שלווה, שלום, יופי וכבוד עצמי שלכם. הצבעים האלה תמיד נמצאים בכם, היכן שלא תהיו ומה שלא תעשו, אתם תמיד יכולים להתרכז ולהרגיש אותם ממלאים אתכם.</a:t>
            </a:r>
          </a:p>
          <a:p>
            <a:pPr>
              <a:lnSpc>
                <a:spcPct val="90000"/>
              </a:lnSpc>
            </a:pPr>
            <a:r>
              <a:rPr lang="he-IL" sz="1400" dirty="0"/>
              <a:t>קחו כמה נשימות עמוקות, ותתרכזו בתחושה של הצבעים וכל התכונות החיוביות שממלאות אתכם.</a:t>
            </a:r>
          </a:p>
          <a:p>
            <a:pPr>
              <a:lnSpc>
                <a:spcPct val="90000"/>
              </a:lnSpc>
            </a:pPr>
            <a:r>
              <a:rPr lang="he-IL" sz="1400" dirty="0"/>
              <a:t>בכל פעם שתצטרכו, תזכרו שהם תמיד בתוככם."</a:t>
            </a:r>
          </a:p>
          <a:p>
            <a:pPr>
              <a:lnSpc>
                <a:spcPct val="90000"/>
              </a:lnSpc>
            </a:pPr>
            <a:endParaRPr lang="he-IL" sz="1400" dirty="0"/>
          </a:p>
        </p:txBody>
      </p:sp>
      <p:cxnSp>
        <p:nvCxnSpPr>
          <p:cNvPr id="14" name="Straight Connector 13">
            <a:extLst>
              <a:ext uri="{FF2B5EF4-FFF2-40B4-BE49-F238E27FC236}">
                <a16:creationId xmlns:a16="http://schemas.microsoft.com/office/drawing/2014/main" id="{8A5AEE14-4971-4A17-9134-2678A90F29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587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7E5DB9-047E-4B99-96C4-E508AF14CA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56C4C32-613C-4BB8-9DBD-314668DF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solidFill>
            <a:schemeClr val="bg2"/>
          </a:solidFill>
          <a:ln w="6350" cap="sq" cmpd="sng" algn="ctr">
            <a:noFill/>
            <a:prstDash val="solid"/>
            <a:miter lim="800000"/>
          </a:ln>
          <a:effectLst/>
        </p:spPr>
      </p:sp>
      <p:sp>
        <p:nvSpPr>
          <p:cNvPr id="2" name="כותרת 1">
            <a:extLst>
              <a:ext uri="{FF2B5EF4-FFF2-40B4-BE49-F238E27FC236}">
                <a16:creationId xmlns:a16="http://schemas.microsoft.com/office/drawing/2014/main" id="{AE2BC301-BF4C-4F27-9D45-11AE86F6D9F0}"/>
              </a:ext>
            </a:extLst>
          </p:cNvPr>
          <p:cNvSpPr>
            <a:spLocks noGrp="1"/>
          </p:cNvSpPr>
          <p:nvPr>
            <p:ph type="title"/>
          </p:nvPr>
        </p:nvSpPr>
        <p:spPr>
          <a:xfrm>
            <a:off x="578442" y="689472"/>
            <a:ext cx="3765200" cy="5479056"/>
          </a:xfrm>
        </p:spPr>
        <p:txBody>
          <a:bodyPr>
            <a:normAutofit/>
          </a:bodyPr>
          <a:lstStyle/>
          <a:p>
            <a:pPr algn="ctr"/>
            <a:r>
              <a:rPr lang="he-IL" dirty="0"/>
              <a:t>עוצמת הרגש</a:t>
            </a:r>
          </a:p>
        </p:txBody>
      </p:sp>
      <p:sp>
        <p:nvSpPr>
          <p:cNvPr id="13" name="Rectangle 12">
            <a:extLst>
              <a:ext uri="{FF2B5EF4-FFF2-40B4-BE49-F238E27FC236}">
                <a16:creationId xmlns:a16="http://schemas.microsoft.com/office/drawing/2014/main" id="{55973FA6-2A55-4BD8-A266-8F0F39355C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7837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מציין מיקום תוכן 2">
            <a:extLst>
              <a:ext uri="{FF2B5EF4-FFF2-40B4-BE49-F238E27FC236}">
                <a16:creationId xmlns:a16="http://schemas.microsoft.com/office/drawing/2014/main" id="{25584484-9C65-4F17-83A9-EA436C83EE66}"/>
              </a:ext>
            </a:extLst>
          </p:cNvPr>
          <p:cNvGraphicFramePr>
            <a:graphicFrameLocks noGrp="1"/>
          </p:cNvGraphicFramePr>
          <p:nvPr>
            <p:ph idx="1"/>
            <p:extLst>
              <p:ext uri="{D42A27DB-BD31-4B8C-83A1-F6EECF244321}">
                <p14:modId xmlns:p14="http://schemas.microsoft.com/office/powerpoint/2010/main" val="2331740209"/>
              </p:ext>
            </p:extLst>
          </p:nvPr>
        </p:nvGraphicFramePr>
        <p:xfrm>
          <a:off x="5138058" y="800947"/>
          <a:ext cx="6246248" cy="5207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57327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סבון">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otalTime>1</TotalTime>
  <Words>968</Words>
  <Application>Microsoft Office PowerPoint</Application>
  <PresentationFormat>Widescreen</PresentationFormat>
  <Paragraphs>76</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Century Gothic</vt:lpstr>
      <vt:lpstr>סבון</vt:lpstr>
      <vt:lpstr>ויסות רגשי עבודה קבוצתית</vt:lpstr>
      <vt:lpstr>עוצמת הרגש</vt:lpstr>
      <vt:lpstr>עוצמת הרגש</vt:lpstr>
      <vt:lpstr>עוצמת הרגש</vt:lpstr>
      <vt:lpstr>תרגול שליטה בעוצמה</vt:lpstr>
      <vt:lpstr>תרגול שליטה בעוצמה</vt:lpstr>
      <vt:lpstr>תרגול שליטה בעוצמה</vt:lpstr>
      <vt:lpstr>דמיון מודרך  "קשת בענן"</vt:lpstr>
      <vt:lpstr>עוצמת הרגש</vt:lpstr>
      <vt:lpstr>מהירות תגובה רגשית</vt:lpstr>
      <vt:lpstr>מהירות תגובה רגשית</vt:lpstr>
      <vt:lpstr>מהירות תגובה רגשית</vt:lpstr>
      <vt:lpstr>תנודתיות רגשית</vt:lpstr>
      <vt:lpstr>תנודתיות רגשית</vt:lpstr>
      <vt:lpstr>תנודתיות רגשית</vt:lpstr>
      <vt:lpstr>תנודתיות רגשית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ויסות רגשי עבודה קבוצתית</dc:title>
  <dc:creator>David Sades</dc:creator>
  <cp:lastModifiedBy>David Sades</cp:lastModifiedBy>
  <cp:revision>1</cp:revision>
  <dcterms:created xsi:type="dcterms:W3CDTF">2021-01-10T10:05:53Z</dcterms:created>
  <dcterms:modified xsi:type="dcterms:W3CDTF">2021-01-10T10:07:48Z</dcterms:modified>
</cp:coreProperties>
</file>